
<file path=[Content_Types].xml><?xml version="1.0" encoding="utf-8"?>
<Types xmlns="http://schemas.openxmlformats.org/package/2006/content-types">
  <Default ContentType="image/jpeg" Extension="jp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4" r:id="rId2"/>
  </p:sldMasterIdLst>
  <p:notesMasterIdLst>
    <p:notesMasterId r:id="rId29"/>
  </p:notesMasterIdLst>
  <p:sldIdLst>
    <p:sldId id="277" r:id="rId3"/>
    <p:sldId id="257" r:id="rId4"/>
    <p:sldId id="278" r:id="rId5"/>
    <p:sldId id="279" r:id="rId6"/>
    <p:sldId id="284" r:id="rId7"/>
    <p:sldId id="285" r:id="rId8"/>
    <p:sldId id="281" r:id="rId9"/>
    <p:sldId id="259" r:id="rId10"/>
    <p:sldId id="282" r:id="rId11"/>
    <p:sldId id="283" r:id="rId12"/>
    <p:sldId id="265" r:id="rId13"/>
    <p:sldId id="286" r:id="rId14"/>
    <p:sldId id="264" r:id="rId15"/>
    <p:sldId id="287" r:id="rId16"/>
    <p:sldId id="267" r:id="rId17"/>
    <p:sldId id="291" r:id="rId18"/>
    <p:sldId id="268" r:id="rId19"/>
    <p:sldId id="274" r:id="rId20"/>
    <p:sldId id="269" r:id="rId21"/>
    <p:sldId id="288" r:id="rId22"/>
    <p:sldId id="270" r:id="rId23"/>
    <p:sldId id="289" r:id="rId24"/>
    <p:sldId id="290" r:id="rId25"/>
    <p:sldId id="271" r:id="rId26"/>
    <p:sldId id="292" r:id="rId27"/>
    <p:sldId id="273" r:id="rId28"/>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fie Solfeldt" initials="SS" lastIdx="3" clrIdx="0">
    <p:extLst>
      <p:ext uri="{19B8F6BF-5375-455C-9EA6-DF929625EA0E}">
        <p15:presenceInfo xmlns:p15="http://schemas.microsoft.com/office/powerpoint/2012/main" userId="S-1-5-21-1177238915-776561741-1801674531-622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2305" autoAdjust="0"/>
  </p:normalViewPr>
  <p:slideViewPr>
    <p:cSldViewPr snapToGrid="0">
      <p:cViewPr varScale="1">
        <p:scale>
          <a:sx n="134" d="100"/>
          <a:sy n="134" d="100"/>
        </p:scale>
        <p:origin x="2472" y="120"/>
      </p:cViewPr>
      <p:guideLst/>
    </p:cSldViewPr>
  </p:slideViewPr>
  <p:notesTextViewPr>
    <p:cViewPr>
      <p:scale>
        <a:sx n="1" d="1"/>
        <a:sy n="1" d="1"/>
      </p:scale>
      <p:origin x="0" y="0"/>
    </p:cViewPr>
  </p:notesTextViewPr>
  <p:gridSpacing cx="72008" cy="72008"/>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slides/slide8.xml" Type="http://schemas.openxmlformats.org/officeDocument/2006/relationships/slide"/><Relationship Id="rId11" Target="slides/slide9.xml" Type="http://schemas.openxmlformats.org/officeDocument/2006/relationships/slide"/><Relationship Id="rId12" Target="slides/slide10.xml" Type="http://schemas.openxmlformats.org/officeDocument/2006/relationships/slide"/><Relationship Id="rId13" Target="slides/slide11.xml" Type="http://schemas.openxmlformats.org/officeDocument/2006/relationships/slide"/><Relationship Id="rId14" Target="slides/slide12.xml" Type="http://schemas.openxmlformats.org/officeDocument/2006/relationships/slide"/><Relationship Id="rId15" Target="slides/slide13.xml" Type="http://schemas.openxmlformats.org/officeDocument/2006/relationships/slide"/><Relationship Id="rId16" Target="slides/slide14.xml" Type="http://schemas.openxmlformats.org/officeDocument/2006/relationships/slide"/><Relationship Id="rId17" Target="slides/slide15.xml" Type="http://schemas.openxmlformats.org/officeDocument/2006/relationships/slide"/><Relationship Id="rId18" Target="slides/slide16.xml" Type="http://schemas.openxmlformats.org/officeDocument/2006/relationships/slide"/><Relationship Id="rId19" Target="slides/slide17.xml" Type="http://schemas.openxmlformats.org/officeDocument/2006/relationships/slide"/><Relationship Id="rId2" Target="slideMasters/slideMaster2.xml" Type="http://schemas.openxmlformats.org/officeDocument/2006/relationships/slideMaster"/><Relationship Id="rId20" Target="slides/slide18.xml" Type="http://schemas.openxmlformats.org/officeDocument/2006/relationships/slide"/><Relationship Id="rId21" Target="slides/slide19.xml" Type="http://schemas.openxmlformats.org/officeDocument/2006/relationships/slide"/><Relationship Id="rId22" Target="slides/slide20.xml" Type="http://schemas.openxmlformats.org/officeDocument/2006/relationships/slide"/><Relationship Id="rId23" Target="slides/slide21.xml" Type="http://schemas.openxmlformats.org/officeDocument/2006/relationships/slide"/><Relationship Id="rId24" Target="slides/slide22.xml" Type="http://schemas.openxmlformats.org/officeDocument/2006/relationships/slide"/><Relationship Id="rId25" Target="slides/slide23.xml" Type="http://schemas.openxmlformats.org/officeDocument/2006/relationships/slide"/><Relationship Id="rId26" Target="slides/slide24.xml" Type="http://schemas.openxmlformats.org/officeDocument/2006/relationships/slide"/><Relationship Id="rId27" Target="slides/slide25.xml" Type="http://schemas.openxmlformats.org/officeDocument/2006/relationships/slide"/><Relationship Id="rId28" Target="slides/slide26.xml" Type="http://schemas.openxmlformats.org/officeDocument/2006/relationships/slide"/><Relationship Id="rId29" Target="notesMasters/notesMaster1.xml" Type="http://schemas.openxmlformats.org/officeDocument/2006/relationships/notesMaster"/><Relationship Id="rId3" Target="slides/slide1.xml" Type="http://schemas.openxmlformats.org/officeDocument/2006/relationships/slide"/><Relationship Id="rId30" Target="commentAuthors.xml" Type="http://schemas.openxmlformats.org/officeDocument/2006/relationships/commentAuthor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slides/slide2.xml" Type="http://schemas.openxmlformats.org/officeDocument/2006/relationships/slide"/><Relationship Id="rId5" Target="slides/slide3.xml" Type="http://schemas.openxmlformats.org/officeDocument/2006/relationships/slide"/><Relationship Id="rId6" Target="slides/slide4.xml" Type="http://schemas.openxmlformats.org/officeDocument/2006/relationships/slide"/><Relationship Id="rId7" Target="slides/slide5.xml" Type="http://schemas.openxmlformats.org/officeDocument/2006/relationships/slide"/><Relationship Id="rId8" Target="slides/slide6.xml" Type="http://schemas.openxmlformats.org/officeDocument/2006/relationships/slide"/><Relationship Id="rId9" Target="slides/slide7.xml" Type="http://schemas.openxmlformats.org/officeDocument/2006/relationships/slide"/></Relationships>
</file>

<file path=ppt/notesMasters/_rels/notesMaster1.xml.rels><?xml version="1.0" encoding="UTF-8" standalone="no"?><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A4B804-EDDF-4B81-BF75-8342E5A7A84B}" type="datetimeFigureOut">
              <a:rPr lang="sv-SE" smtClean="0"/>
              <a:t>2024-10-16</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BA26F2-B882-4185-A982-F88D3CD5CFFE}" type="slidenum">
              <a:rPr lang="sv-SE" smtClean="0"/>
              <a:t>‹#›</a:t>
            </a:fld>
            <a:endParaRPr lang="sv-SE"/>
          </a:p>
        </p:txBody>
      </p:sp>
    </p:spTree>
    <p:extLst>
      <p:ext uri="{BB962C8B-B14F-4D97-AF65-F5344CB8AC3E}">
        <p14:creationId xmlns:p14="http://schemas.microsoft.com/office/powerpoint/2010/main" val="2827666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1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6BA26F2-B882-4185-A982-F88D3CD5CFFE}" type="slidenum">
              <a:rPr lang="sv-SE" smtClean="0"/>
              <a:t>2</a:t>
            </a:fld>
            <a:endParaRPr lang="sv-SE"/>
          </a:p>
        </p:txBody>
      </p:sp>
    </p:spTree>
    <p:extLst>
      <p:ext uri="{BB962C8B-B14F-4D97-AF65-F5344CB8AC3E}">
        <p14:creationId xmlns:p14="http://schemas.microsoft.com/office/powerpoint/2010/main" val="3371371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6BA26F2-B882-4185-A982-F88D3CD5CFFE}" type="slidenum">
              <a:rPr lang="sv-SE" smtClean="0"/>
              <a:t>11</a:t>
            </a:fld>
            <a:endParaRPr lang="sv-SE"/>
          </a:p>
        </p:txBody>
      </p:sp>
    </p:spTree>
    <p:extLst>
      <p:ext uri="{BB962C8B-B14F-4D97-AF65-F5344CB8AC3E}">
        <p14:creationId xmlns:p14="http://schemas.microsoft.com/office/powerpoint/2010/main" val="3974221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anteckningar 1">
            <a:extLst>
              <a:ext uri="{FF2B5EF4-FFF2-40B4-BE49-F238E27FC236}">
                <a16:creationId xmlns:a16="http://schemas.microsoft.com/office/drawing/2014/main" id="{67A16F3F-7747-4883-AB57-04FD030F82CB}"/>
              </a:ext>
            </a:extLst>
          </p:cNvPr>
          <p:cNvSpPr>
            <a:spLocks noGrp="1"/>
          </p:cNvSpPr>
          <p:nvPr>
            <p:ph type="body" idx="1"/>
          </p:nvPr>
        </p:nvSpPr>
        <p:spPr/>
        <p:txBody>
          <a:bodyPr/>
          <a:lstStyle/>
          <a:p>
            <a:endParaRPr lang="sv-S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6BA26F2-B882-4185-A982-F88D3CD5CFFE}" type="slidenum">
              <a:rPr lang="sv-SE" smtClean="0"/>
              <a:t>13</a:t>
            </a:fld>
            <a:endParaRPr lang="sv-SE"/>
          </a:p>
        </p:txBody>
      </p:sp>
    </p:spTree>
    <p:extLst>
      <p:ext uri="{BB962C8B-B14F-4D97-AF65-F5344CB8AC3E}">
        <p14:creationId xmlns:p14="http://schemas.microsoft.com/office/powerpoint/2010/main" val="3670464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anteckningar 1">
            <a:extLst>
              <a:ext uri="{FF2B5EF4-FFF2-40B4-BE49-F238E27FC236}">
                <a16:creationId xmlns:a16="http://schemas.microsoft.com/office/drawing/2014/main" id="{188FCC78-4A3D-4BC8-91DA-5BB3361CD66B}"/>
              </a:ext>
            </a:extLst>
          </p:cNvPr>
          <p:cNvSpPr>
            <a:spLocks noGrp="1"/>
          </p:cNvSpPr>
          <p:nvPr>
            <p:ph type="body" idx="1"/>
          </p:nvPr>
        </p:nvSpPr>
        <p:spPr/>
        <p:txBody>
          <a:bodyPr/>
          <a:lstStyle/>
          <a:p>
            <a:endParaRPr lang="sv-S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6BA26F2-B882-4185-A982-F88D3CD5CFFE}" type="slidenum">
              <a:rPr lang="sv-SE" smtClean="0"/>
              <a:t>15</a:t>
            </a:fld>
            <a:endParaRPr lang="sv-SE"/>
          </a:p>
        </p:txBody>
      </p:sp>
    </p:spTree>
    <p:extLst>
      <p:ext uri="{BB962C8B-B14F-4D97-AF65-F5344CB8AC3E}">
        <p14:creationId xmlns:p14="http://schemas.microsoft.com/office/powerpoint/2010/main" val="3682893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6BA26F2-B882-4185-A982-F88D3CD5CFFE}" type="slidenum">
              <a:rPr lang="sv-SE" smtClean="0"/>
              <a:t>16</a:t>
            </a:fld>
            <a:endParaRPr lang="sv-SE"/>
          </a:p>
        </p:txBody>
      </p:sp>
    </p:spTree>
    <p:extLst>
      <p:ext uri="{BB962C8B-B14F-4D97-AF65-F5344CB8AC3E}">
        <p14:creationId xmlns:p14="http://schemas.microsoft.com/office/powerpoint/2010/main" val="2012273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r>
              <a:rPr lang="sv-SE" dirty="0" err="1"/>
              <a:t>Location</a:t>
            </a:r>
            <a:r>
              <a:rPr lang="sv-SE" dirty="0"/>
              <a:t> var dokumentet laddas ned på datorn. </a:t>
            </a:r>
          </a:p>
          <a:p>
            <a:endParaRPr lang="sv-SE" dirty="0"/>
          </a:p>
        </p:txBody>
      </p:sp>
      <p:sp>
        <p:nvSpPr>
          <p:cNvPr id="4" name="Platshållare för bildnummer 3"/>
          <p:cNvSpPr>
            <a:spLocks noGrp="1"/>
          </p:cNvSpPr>
          <p:nvPr>
            <p:ph type="sldNum" sz="quarter" idx="5"/>
          </p:nvPr>
        </p:nvSpPr>
        <p:spPr/>
        <p:txBody>
          <a:bodyPr/>
          <a:lstStyle/>
          <a:p>
            <a:fld id="{36BA26F2-B882-4185-A982-F88D3CD5CFFE}" type="slidenum">
              <a:rPr lang="sv-SE" smtClean="0"/>
              <a:t>18</a:t>
            </a:fld>
            <a:endParaRPr lang="sv-SE"/>
          </a:p>
        </p:txBody>
      </p:sp>
    </p:spTree>
    <p:extLst>
      <p:ext uri="{BB962C8B-B14F-4D97-AF65-F5344CB8AC3E}">
        <p14:creationId xmlns:p14="http://schemas.microsoft.com/office/powerpoint/2010/main" val="744263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6BA26F2-B882-4185-A982-F88D3CD5CFFE}" type="slidenum">
              <a:rPr lang="sv-SE" smtClean="0"/>
              <a:t>19</a:t>
            </a:fld>
            <a:endParaRPr lang="sv-SE"/>
          </a:p>
        </p:txBody>
      </p:sp>
    </p:spTree>
    <p:extLst>
      <p:ext uri="{BB962C8B-B14F-4D97-AF65-F5344CB8AC3E}">
        <p14:creationId xmlns:p14="http://schemas.microsoft.com/office/powerpoint/2010/main" val="465962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6BA26F2-B882-4185-A982-F88D3CD5CFFE}" type="slidenum">
              <a:rPr lang="sv-SE" smtClean="0"/>
              <a:t>21</a:t>
            </a:fld>
            <a:endParaRPr lang="sv-SE"/>
          </a:p>
        </p:txBody>
      </p:sp>
    </p:spTree>
    <p:extLst>
      <p:ext uri="{BB962C8B-B14F-4D97-AF65-F5344CB8AC3E}">
        <p14:creationId xmlns:p14="http://schemas.microsoft.com/office/powerpoint/2010/main" val="3310973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6BA26F2-B882-4185-A982-F88D3CD5CFFE}" type="slidenum">
              <a:rPr lang="sv-SE" smtClean="0"/>
              <a:t>3</a:t>
            </a:fld>
            <a:endParaRPr lang="sv-SE"/>
          </a:p>
        </p:txBody>
      </p:sp>
    </p:spTree>
    <p:extLst>
      <p:ext uri="{BB962C8B-B14F-4D97-AF65-F5344CB8AC3E}">
        <p14:creationId xmlns:p14="http://schemas.microsoft.com/office/powerpoint/2010/main" val="3110258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6BA26F2-B882-4185-A982-F88D3CD5CFFE}" type="slidenum">
              <a:rPr lang="sv-SE" smtClean="0"/>
              <a:t>24</a:t>
            </a:fld>
            <a:endParaRPr lang="sv-SE"/>
          </a:p>
        </p:txBody>
      </p:sp>
    </p:spTree>
    <p:extLst>
      <p:ext uri="{BB962C8B-B14F-4D97-AF65-F5344CB8AC3E}">
        <p14:creationId xmlns:p14="http://schemas.microsoft.com/office/powerpoint/2010/main" val="2220764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2699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6BA26F2-B882-4185-A982-F88D3CD5CFFE}" type="slidenum">
              <a:rPr lang="sv-SE" smtClean="0"/>
              <a:t>4</a:t>
            </a:fld>
            <a:endParaRPr lang="sv-SE"/>
          </a:p>
        </p:txBody>
      </p:sp>
    </p:spTree>
    <p:extLst>
      <p:ext uri="{BB962C8B-B14F-4D97-AF65-F5344CB8AC3E}">
        <p14:creationId xmlns:p14="http://schemas.microsoft.com/office/powerpoint/2010/main" val="574448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6BA26F2-B882-4185-A982-F88D3CD5CFFE}" type="slidenum">
              <a:rPr lang="sv-SE" smtClean="0"/>
              <a:t>5</a:t>
            </a:fld>
            <a:endParaRPr lang="sv-SE"/>
          </a:p>
        </p:txBody>
      </p:sp>
    </p:spTree>
    <p:extLst>
      <p:ext uri="{BB962C8B-B14F-4D97-AF65-F5344CB8AC3E}">
        <p14:creationId xmlns:p14="http://schemas.microsoft.com/office/powerpoint/2010/main" val="695271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6BA26F2-B882-4185-A982-F88D3CD5CFFE}" type="slidenum">
              <a:rPr lang="sv-SE" smtClean="0"/>
              <a:t>6</a:t>
            </a:fld>
            <a:endParaRPr lang="sv-SE"/>
          </a:p>
        </p:txBody>
      </p:sp>
    </p:spTree>
    <p:extLst>
      <p:ext uri="{BB962C8B-B14F-4D97-AF65-F5344CB8AC3E}">
        <p14:creationId xmlns:p14="http://schemas.microsoft.com/office/powerpoint/2010/main" val="2642211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C9BCE62-F7CE-4080-B1B0-657EED474917}" type="slidenum">
              <a:rPr lang="sv-SE" smtClean="0"/>
              <a:t>7</a:t>
            </a:fld>
            <a:endParaRPr lang="sv-SE"/>
          </a:p>
        </p:txBody>
      </p:sp>
    </p:spTree>
    <p:extLst>
      <p:ext uri="{BB962C8B-B14F-4D97-AF65-F5344CB8AC3E}">
        <p14:creationId xmlns:p14="http://schemas.microsoft.com/office/powerpoint/2010/main" val="3739206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6BA26F2-B882-4185-A982-F88D3CD5CFFE}" type="slidenum">
              <a:rPr lang="sv-SE" smtClean="0"/>
              <a:t>8</a:t>
            </a:fld>
            <a:endParaRPr lang="sv-SE"/>
          </a:p>
        </p:txBody>
      </p:sp>
    </p:spTree>
    <p:extLst>
      <p:ext uri="{BB962C8B-B14F-4D97-AF65-F5344CB8AC3E}">
        <p14:creationId xmlns:p14="http://schemas.microsoft.com/office/powerpoint/2010/main" val="1883815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Mappinformation på samma sida ? </a:t>
            </a:r>
          </a:p>
        </p:txBody>
      </p:sp>
      <p:sp>
        <p:nvSpPr>
          <p:cNvPr id="4" name="Platshållare för bildnummer 3"/>
          <p:cNvSpPr>
            <a:spLocks noGrp="1"/>
          </p:cNvSpPr>
          <p:nvPr>
            <p:ph type="sldNum" sz="quarter" idx="5"/>
          </p:nvPr>
        </p:nvSpPr>
        <p:spPr/>
        <p:txBody>
          <a:bodyPr/>
          <a:lstStyle/>
          <a:p>
            <a:fld id="{36BA26F2-B882-4185-A982-F88D3CD5CFFE}" type="slidenum">
              <a:rPr lang="sv-SE" smtClean="0"/>
              <a:t>9</a:t>
            </a:fld>
            <a:endParaRPr lang="sv-SE"/>
          </a:p>
        </p:txBody>
      </p:sp>
    </p:spTree>
    <p:extLst>
      <p:ext uri="{BB962C8B-B14F-4D97-AF65-F5344CB8AC3E}">
        <p14:creationId xmlns:p14="http://schemas.microsoft.com/office/powerpoint/2010/main" val="2010225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Förklara dessa samt fördelar med varje mapp. </a:t>
            </a:r>
          </a:p>
        </p:txBody>
      </p:sp>
      <p:sp>
        <p:nvSpPr>
          <p:cNvPr id="4" name="Platshållare för bildnummer 3"/>
          <p:cNvSpPr>
            <a:spLocks noGrp="1"/>
          </p:cNvSpPr>
          <p:nvPr>
            <p:ph type="sldNum" sz="quarter" idx="5"/>
          </p:nvPr>
        </p:nvSpPr>
        <p:spPr/>
        <p:txBody>
          <a:bodyPr/>
          <a:lstStyle/>
          <a:p>
            <a:fld id="{36BA26F2-B882-4185-A982-F88D3CD5CFFE}" type="slidenum">
              <a:rPr lang="sv-SE" smtClean="0"/>
              <a:t>10</a:t>
            </a:fld>
            <a:endParaRPr lang="sv-SE"/>
          </a:p>
        </p:txBody>
      </p:sp>
    </p:spTree>
    <p:extLst>
      <p:ext uri="{BB962C8B-B14F-4D97-AF65-F5344CB8AC3E}">
        <p14:creationId xmlns:p14="http://schemas.microsoft.com/office/powerpoint/2010/main" val="4207048043"/>
      </p:ext>
    </p:extLst>
  </p:cSld>
  <p:clrMapOvr>
    <a:masterClrMapping/>
  </p:clrMapOvr>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 Id="rId2" Target="../media/image1.png" Type="http://schemas.openxmlformats.org/officeDocument/2006/relationships/image"/></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no"?><Relationships xmlns="http://schemas.openxmlformats.org/package/2006/relationships"><Relationship Id="rId1" Target="../slideMasters/slideMaster2.xml" Type="http://schemas.openxmlformats.org/officeDocument/2006/relationships/slideMaster"/><Relationship Id="rId2" Target="../media/image1.png" Type="http://schemas.openxmlformats.org/officeDocument/2006/relationships/image"/></Relationships>
</file>

<file path=ppt/slideLayouts/_rels/slideLayout17.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Start">
    <p:spTree>
      <p:nvGrpSpPr>
        <p:cNvPr id="1" name=""/>
        <p:cNvGrpSpPr/>
        <p:nvPr/>
      </p:nvGrpSpPr>
      <p:grpSpPr>
        <a:xfrm>
          <a:off x="0" y="0"/>
          <a:ext cx="0" cy="0"/>
          <a:chOff x="0" y="0"/>
          <a:chExt cx="0" cy="0"/>
        </a:xfrm>
      </p:grpSpPr>
      <p:sp>
        <p:nvSpPr>
          <p:cNvPr id="9" name="SKBRombsmal"/>
          <p:cNvSpPr>
            <a:spLocks/>
          </p:cNvSpPr>
          <p:nvPr/>
        </p:nvSpPr>
        <p:spPr bwMode="auto">
          <a:xfrm>
            <a:off x="976312" y="662263"/>
            <a:ext cx="3228975" cy="3649663"/>
          </a:xfrm>
          <a:custGeom>
            <a:avLst/>
            <a:gdLst>
              <a:gd name="T0" fmla="*/ 46 w 861"/>
              <a:gd name="T1" fmla="*/ 211 h 973"/>
              <a:gd name="T2" fmla="*/ 384 w 861"/>
              <a:gd name="T3" fmla="*/ 16 h 973"/>
              <a:gd name="T4" fmla="*/ 477 w 861"/>
              <a:gd name="T5" fmla="*/ 16 h 973"/>
              <a:gd name="T6" fmla="*/ 814 w 861"/>
              <a:gd name="T7" fmla="*/ 211 h 973"/>
              <a:gd name="T8" fmla="*/ 861 w 861"/>
              <a:gd name="T9" fmla="*/ 292 h 973"/>
              <a:gd name="T10" fmla="*/ 861 w 861"/>
              <a:gd name="T11" fmla="*/ 682 h 973"/>
              <a:gd name="T12" fmla="*/ 814 w 861"/>
              <a:gd name="T13" fmla="*/ 762 h 973"/>
              <a:gd name="T14" fmla="*/ 477 w 861"/>
              <a:gd name="T15" fmla="*/ 957 h 973"/>
              <a:gd name="T16" fmla="*/ 384 w 861"/>
              <a:gd name="T17" fmla="*/ 957 h 973"/>
              <a:gd name="T18" fmla="*/ 46 w 861"/>
              <a:gd name="T19" fmla="*/ 762 h 973"/>
              <a:gd name="T20" fmla="*/ 0 w 861"/>
              <a:gd name="T21" fmla="*/ 682 h 973"/>
              <a:gd name="T22" fmla="*/ 0 w 861"/>
              <a:gd name="T23" fmla="*/ 292 h 973"/>
              <a:gd name="T24" fmla="*/ 46 w 861"/>
              <a:gd name="T25" fmla="*/ 211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1" h="973">
                <a:moveTo>
                  <a:pt x="46" y="211"/>
                </a:moveTo>
                <a:cubicBezTo>
                  <a:pt x="384" y="16"/>
                  <a:pt x="384" y="16"/>
                  <a:pt x="384" y="16"/>
                </a:cubicBezTo>
                <a:cubicBezTo>
                  <a:pt x="413" y="0"/>
                  <a:pt x="448" y="0"/>
                  <a:pt x="477" y="16"/>
                </a:cubicBezTo>
                <a:cubicBezTo>
                  <a:pt x="814" y="211"/>
                  <a:pt x="814" y="211"/>
                  <a:pt x="814" y="211"/>
                </a:cubicBezTo>
                <a:cubicBezTo>
                  <a:pt x="843" y="228"/>
                  <a:pt x="861" y="258"/>
                  <a:pt x="861" y="292"/>
                </a:cubicBezTo>
                <a:cubicBezTo>
                  <a:pt x="861" y="682"/>
                  <a:pt x="861" y="682"/>
                  <a:pt x="861" y="682"/>
                </a:cubicBezTo>
                <a:cubicBezTo>
                  <a:pt x="861" y="715"/>
                  <a:pt x="843" y="745"/>
                  <a:pt x="814" y="762"/>
                </a:cubicBezTo>
                <a:cubicBezTo>
                  <a:pt x="477" y="957"/>
                  <a:pt x="477" y="957"/>
                  <a:pt x="477" y="957"/>
                </a:cubicBezTo>
                <a:cubicBezTo>
                  <a:pt x="448" y="973"/>
                  <a:pt x="413" y="973"/>
                  <a:pt x="384" y="957"/>
                </a:cubicBezTo>
                <a:cubicBezTo>
                  <a:pt x="46" y="762"/>
                  <a:pt x="46" y="762"/>
                  <a:pt x="46" y="762"/>
                </a:cubicBezTo>
                <a:cubicBezTo>
                  <a:pt x="18" y="745"/>
                  <a:pt x="0" y="715"/>
                  <a:pt x="0" y="682"/>
                </a:cubicBezTo>
                <a:cubicBezTo>
                  <a:pt x="0" y="292"/>
                  <a:pt x="0" y="292"/>
                  <a:pt x="0" y="292"/>
                </a:cubicBezTo>
                <a:cubicBezTo>
                  <a:pt x="0" y="258"/>
                  <a:pt x="18" y="228"/>
                  <a:pt x="46" y="211"/>
                </a:cubicBezTo>
                <a:close/>
              </a:path>
            </a:pathLst>
          </a:custGeom>
          <a:gradFill>
            <a:gsLst>
              <a:gs pos="91000">
                <a:srgbClr val="0069A5">
                  <a:lumMod val="98000"/>
                  <a:lumOff val="2000"/>
                </a:srgbClr>
              </a:gs>
              <a:gs pos="1000">
                <a:srgbClr val="004B77"/>
              </a:gs>
            </a:gsLst>
            <a:lin ang="600000" scaled="0"/>
          </a:gradFill>
          <a:ln>
            <a:noFill/>
          </a:ln>
        </p:spPr>
        <p:txBody>
          <a:bodyPr vert="horz" wrap="square" lIns="91440" tIns="45720" rIns="91440" bIns="45720" numCol="1" anchor="t" anchorCtr="0" compatLnSpc="1">
            <a:prstTxWarp prst="textNoShape">
              <a:avLst/>
            </a:prstTxWarp>
          </a:bodyPr>
          <a:lstStyle/>
          <a:p>
            <a:endParaRPr lang="sv-SE"/>
          </a:p>
        </p:txBody>
      </p:sp>
      <p:sp>
        <p:nvSpPr>
          <p:cNvPr id="13" name="Rubrik 1"/>
          <p:cNvSpPr>
            <a:spLocks noGrp="1"/>
          </p:cNvSpPr>
          <p:nvPr>
            <p:ph type="title"/>
          </p:nvPr>
        </p:nvSpPr>
        <p:spPr>
          <a:xfrm>
            <a:off x="976312" y="662263"/>
            <a:ext cx="3228976" cy="3649663"/>
          </a:xfrm>
          <a:prstGeom prst="rect">
            <a:avLst/>
          </a:prstGeom>
        </p:spPr>
        <p:txBody>
          <a:bodyPr anchor="ctr"/>
          <a:lstStyle>
            <a:lvl1pPr algn="ctr">
              <a:defRPr b="0">
                <a:solidFill>
                  <a:srgbClr val="ADDC91"/>
                </a:solidFill>
              </a:defRPr>
            </a:lvl1pPr>
          </a:lstStyle>
          <a:p>
            <a:r>
              <a:rPr lang="sv-SE"/>
              <a:t>Klicka här för att ändra mall för rubrikformat</a:t>
            </a:r>
            <a:endParaRPr lang="sv-SE" dirty="0"/>
          </a:p>
        </p:txBody>
      </p:sp>
      <p:pic>
        <p:nvPicPr>
          <p:cNvPr id="8" name="SKBLogosmal" descr="K:\kunder\2012\SKB\Logotyper\SKB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5304" y="319716"/>
            <a:ext cx="600821" cy="644690"/>
          </a:xfrm>
          <a:prstGeom prst="rect">
            <a:avLst/>
          </a:prstGeom>
          <a:solidFill>
            <a:schemeClr val="bg1"/>
          </a:solidFill>
          <a:ln>
            <a:solidFill>
              <a:schemeClr val="bg1"/>
            </a:solidFill>
            <a:miter lim="800000"/>
          </a:ln>
        </p:spPr>
      </p:pic>
      <p:sp>
        <p:nvSpPr>
          <p:cNvPr id="2" name="Platshållare för datum 1"/>
          <p:cNvSpPr>
            <a:spLocks noGrp="1"/>
          </p:cNvSpPr>
          <p:nvPr>
            <p:ph type="dt" sz="half" idx="10"/>
          </p:nvPr>
        </p:nvSpPr>
        <p:spPr/>
        <p:txBody>
          <a:bodyPr/>
          <a:lstStyle/>
          <a:p>
            <a:fld id="{1593A476-E6D0-4DD7-A53E-87CF4286D845}" type="datetimeFigureOut">
              <a:rPr lang="sv-SE" smtClean="0"/>
              <a:t>2024-10-16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74E0E5B-6010-4023-A174-7484C73B8DEC}" type="slidenum">
              <a:rPr lang="sv-SE" smtClean="0"/>
              <a:t>‹#›</a:t>
            </a:fld>
            <a:endParaRPr lang="sv-SE"/>
          </a:p>
        </p:txBody>
      </p:sp>
    </p:spTree>
    <p:extLst>
      <p:ext uri="{BB962C8B-B14F-4D97-AF65-F5344CB8AC3E}">
        <p14:creationId xmlns:p14="http://schemas.microsoft.com/office/powerpoint/2010/main" val="250829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nehållbilder: 1 + 2 bild">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1593A476-E6D0-4DD7-A53E-87CF4286D845}" type="datetimeFigureOut">
              <a:rPr lang="sv-SE" smtClean="0"/>
              <a:t>2024-10-16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4E0E5B-6010-4023-A174-7484C73B8DEC}" type="slidenum">
              <a:rPr lang="sv-SE" smtClean="0"/>
              <a:t>‹#›</a:t>
            </a:fld>
            <a:endParaRPr lang="sv-SE"/>
          </a:p>
        </p:txBody>
      </p:sp>
      <p:sp>
        <p:nvSpPr>
          <p:cNvPr id="9" name="Platshållare för text 9"/>
          <p:cNvSpPr>
            <a:spLocks noGrp="1"/>
          </p:cNvSpPr>
          <p:nvPr>
            <p:ph type="body" sz="quarter" idx="16" hasCustomPrompt="1"/>
          </p:nvPr>
        </p:nvSpPr>
        <p:spPr>
          <a:xfrm>
            <a:off x="423713" y="317500"/>
            <a:ext cx="7668000" cy="684213"/>
          </a:xfrm>
        </p:spPr>
        <p:txBody>
          <a:bodyPr anchor="b">
            <a:noAutofit/>
          </a:bodyPr>
          <a:lstStyle>
            <a:lvl1pPr marL="0" indent="0">
              <a:buFontTx/>
              <a:buNone/>
              <a:defRPr sz="3200" b="0">
                <a:solidFill>
                  <a:schemeClr val="bg1"/>
                </a:solidFill>
              </a:defRPr>
            </a:lvl1pPr>
            <a:lvl2pPr marL="180975" indent="0">
              <a:buFontTx/>
              <a:buNone/>
              <a:defRPr sz="3200">
                <a:solidFill>
                  <a:schemeClr val="bg1"/>
                </a:solidFill>
              </a:defRPr>
            </a:lvl2pPr>
            <a:lvl3pPr marL="355600" indent="0">
              <a:buFontTx/>
              <a:buNone/>
              <a:defRPr sz="3200">
                <a:solidFill>
                  <a:schemeClr val="bg1"/>
                </a:solidFill>
              </a:defRPr>
            </a:lvl3pPr>
            <a:lvl4pPr marL="536575" indent="0">
              <a:buFontTx/>
              <a:buNone/>
              <a:defRPr sz="3200">
                <a:solidFill>
                  <a:schemeClr val="bg1"/>
                </a:solidFill>
              </a:defRPr>
            </a:lvl4pPr>
            <a:lvl5pPr marL="719138" indent="0">
              <a:buFontTx/>
              <a:buNone/>
              <a:defRPr sz="3200">
                <a:solidFill>
                  <a:schemeClr val="bg1"/>
                </a:solidFill>
              </a:defRPr>
            </a:lvl5pPr>
          </a:lstStyle>
          <a:p>
            <a:pPr lvl="0"/>
            <a:r>
              <a:rPr lang="sv-SE" dirty="0"/>
              <a:t>Klicka här för att ändra rubrik</a:t>
            </a:r>
          </a:p>
        </p:txBody>
      </p:sp>
      <p:sp>
        <p:nvSpPr>
          <p:cNvPr id="13" name="Platshållare för innehåll 3"/>
          <p:cNvSpPr>
            <a:spLocks noGrp="1"/>
          </p:cNvSpPr>
          <p:nvPr>
            <p:ph sz="quarter" idx="17"/>
          </p:nvPr>
        </p:nvSpPr>
        <p:spPr>
          <a:xfrm>
            <a:off x="4648200" y="1520825"/>
            <a:ext cx="4065588" cy="22685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5" name="Platshållare för innehåll 3"/>
          <p:cNvSpPr>
            <a:spLocks noGrp="1"/>
          </p:cNvSpPr>
          <p:nvPr>
            <p:ph sz="quarter" idx="18"/>
          </p:nvPr>
        </p:nvSpPr>
        <p:spPr>
          <a:xfrm>
            <a:off x="4648200" y="3857625"/>
            <a:ext cx="4065588" cy="22685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7" name="Platshållare för innehåll 3"/>
          <p:cNvSpPr>
            <a:spLocks noGrp="1"/>
          </p:cNvSpPr>
          <p:nvPr>
            <p:ph sz="quarter" idx="19"/>
          </p:nvPr>
        </p:nvSpPr>
        <p:spPr>
          <a:xfrm>
            <a:off x="431801" y="1528193"/>
            <a:ext cx="4065588" cy="459797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32100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nehållbilder: 3  bild">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1593A476-E6D0-4DD7-A53E-87CF4286D845}" type="datetimeFigureOut">
              <a:rPr lang="sv-SE" smtClean="0"/>
              <a:t>2024-10-16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4E0E5B-6010-4023-A174-7484C73B8DEC}" type="slidenum">
              <a:rPr lang="sv-SE" smtClean="0"/>
              <a:t>‹#›</a:t>
            </a:fld>
            <a:endParaRPr lang="sv-SE"/>
          </a:p>
        </p:txBody>
      </p:sp>
      <p:sp>
        <p:nvSpPr>
          <p:cNvPr id="13" name="Platshållare för innehåll 3"/>
          <p:cNvSpPr>
            <a:spLocks noGrp="1"/>
          </p:cNvSpPr>
          <p:nvPr>
            <p:ph sz="quarter" idx="18"/>
          </p:nvPr>
        </p:nvSpPr>
        <p:spPr>
          <a:xfrm>
            <a:off x="431801" y="1520826"/>
            <a:ext cx="2653400" cy="4605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6" name="Platshållare för innehåll 3"/>
          <p:cNvSpPr>
            <a:spLocks noGrp="1"/>
          </p:cNvSpPr>
          <p:nvPr>
            <p:ph sz="quarter" idx="19"/>
          </p:nvPr>
        </p:nvSpPr>
        <p:spPr>
          <a:xfrm>
            <a:off x="3233820" y="1520825"/>
            <a:ext cx="2653400" cy="4605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8" name="Platshållare för innehåll 3"/>
          <p:cNvSpPr>
            <a:spLocks noGrp="1"/>
          </p:cNvSpPr>
          <p:nvPr>
            <p:ph sz="quarter" idx="20"/>
          </p:nvPr>
        </p:nvSpPr>
        <p:spPr>
          <a:xfrm>
            <a:off x="6056548" y="1520525"/>
            <a:ext cx="2653400" cy="4605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Rubrik 1"/>
          <p:cNvSpPr>
            <a:spLocks noGrp="1"/>
          </p:cNvSpPr>
          <p:nvPr>
            <p:ph type="title" hasCustomPrompt="1"/>
          </p:nvPr>
        </p:nvSpPr>
        <p:spPr>
          <a:xfrm>
            <a:off x="422072" y="277900"/>
            <a:ext cx="7678941" cy="720080"/>
          </a:xfrm>
        </p:spPr>
        <p:txBody>
          <a:bodyPr vert="horz" lIns="0" tIns="0" rIns="0" bIns="0" rtlCol="0" anchor="b">
            <a:noAutofit/>
          </a:bodyPr>
          <a:lstStyle>
            <a:lvl1pPr>
              <a:defRPr lang="sv-SE" sz="3200" b="0">
                <a:solidFill>
                  <a:schemeClr val="bg1"/>
                </a:solidFill>
                <a:latin typeface="+mn-lt"/>
                <a:ea typeface="+mn-ea"/>
                <a:cs typeface="+mn-cs"/>
              </a:defRPr>
            </a:lvl1pPr>
          </a:lstStyle>
          <a:p>
            <a:pPr marL="0" lvl="0" indent="0">
              <a:lnSpc>
                <a:spcPct val="110000"/>
              </a:lnSpc>
              <a:spcBef>
                <a:spcPts val="500"/>
              </a:spcBef>
              <a:spcAft>
                <a:spcPts val="500"/>
              </a:spcAft>
              <a:buFontTx/>
            </a:pPr>
            <a:r>
              <a:rPr lang="sv-SE" dirty="0"/>
              <a:t>Klicka här för att ändra rubrik</a:t>
            </a:r>
          </a:p>
        </p:txBody>
      </p:sp>
    </p:spTree>
    <p:extLst>
      <p:ext uri="{BB962C8B-B14F-4D97-AF65-F5344CB8AC3E}">
        <p14:creationId xmlns:p14="http://schemas.microsoft.com/office/powerpoint/2010/main" val="137358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ubrikbild 1 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7164288" y="5373216"/>
            <a:ext cx="1782862" cy="1080120"/>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p>
            <a:fld id="{1593A476-E6D0-4DD7-A53E-87CF4286D845}" type="datetimeFigureOut">
              <a:rPr lang="sv-SE" smtClean="0"/>
              <a:t>2024-10-16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4E0E5B-6010-4023-A174-7484C73B8DEC}" type="slidenum">
              <a:rPr lang="sv-SE" smtClean="0"/>
              <a:t>‹#›</a:t>
            </a:fld>
            <a:endParaRPr lang="sv-SE"/>
          </a:p>
        </p:txBody>
      </p:sp>
      <p:sp>
        <p:nvSpPr>
          <p:cNvPr id="12" name="Platshållare för innehåll 11"/>
          <p:cNvSpPr>
            <a:spLocks noGrp="1"/>
          </p:cNvSpPr>
          <p:nvPr>
            <p:ph sz="quarter" idx="16"/>
          </p:nvPr>
        </p:nvSpPr>
        <p:spPr>
          <a:xfrm>
            <a:off x="0" y="1514182"/>
            <a:ext cx="9144000" cy="3671888"/>
          </a:xfrm>
        </p:spPr>
        <p:txBody>
          <a:bodyPr lIns="45000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3" name="Rubrik 1"/>
          <p:cNvSpPr txBox="1">
            <a:spLocks/>
          </p:cNvSpPr>
          <p:nvPr/>
        </p:nvSpPr>
        <p:spPr>
          <a:xfrm>
            <a:off x="431292" y="5373216"/>
            <a:ext cx="6516972" cy="1080120"/>
          </a:xfrm>
          <a:prstGeom prst="rect">
            <a:avLst/>
          </a:prstGeom>
        </p:spPr>
        <p:txBody>
          <a:bodyPr vert="horz" lIns="0" tIns="0" rIns="0" bIns="0" rtlCol="0" anchor="t">
            <a:normAutofit/>
          </a:bodyPr>
          <a:lstStyle>
            <a:lvl1pPr algn="l" defTabSz="914400" rtl="0" eaLnBrk="1" latinLnBrk="0" hangingPunct="1">
              <a:lnSpc>
                <a:spcPct val="120000"/>
              </a:lnSpc>
              <a:spcBef>
                <a:spcPct val="0"/>
              </a:spcBef>
              <a:buNone/>
              <a:defRPr sz="2000" b="0" kern="1200">
                <a:solidFill>
                  <a:schemeClr val="tx1">
                    <a:lumMod val="75000"/>
                    <a:lumOff val="25000"/>
                  </a:schemeClr>
                </a:solidFill>
                <a:latin typeface="+mj-lt"/>
                <a:ea typeface="+mj-ea"/>
                <a:cs typeface="+mj-cs"/>
              </a:defRPr>
            </a:lvl1pPr>
          </a:lstStyle>
          <a:p>
            <a:r>
              <a:rPr lang="sv-SE"/>
              <a:t>Klicka här för att ändra format</a:t>
            </a:r>
            <a:endParaRPr lang="sv-SE" dirty="0"/>
          </a:p>
        </p:txBody>
      </p:sp>
      <p:sp>
        <p:nvSpPr>
          <p:cNvPr id="16" name="Rubrik 7"/>
          <p:cNvSpPr>
            <a:spLocks noGrp="1"/>
          </p:cNvSpPr>
          <p:nvPr>
            <p:ph type="title"/>
          </p:nvPr>
        </p:nvSpPr>
        <p:spPr>
          <a:xfrm>
            <a:off x="421414" y="252022"/>
            <a:ext cx="7679599" cy="720080"/>
          </a:xfrm>
          <a:ln>
            <a:noFill/>
          </a:ln>
        </p:spPr>
        <p:txBody>
          <a:bodyPr>
            <a:normAutofit/>
          </a:bodyPr>
          <a:lstStyle>
            <a:lvl1pPr>
              <a:defRPr sz="3200" b="0">
                <a:solidFill>
                  <a:schemeClr val="bg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936689202"/>
      </p:ext>
    </p:extLst>
  </p:cSld>
  <p:clrMapOvr>
    <a:masterClrMapping/>
  </p:clrMapOvr>
  <p:extLst mod="1">
    <p:ext uri="{DCECCB84-F9BA-43D5-87BE-67443E8EF086}">
      <p15:sldGuideLst xmlns:p15="http://schemas.microsoft.com/office/powerpoint/2012/main">
        <p15:guide id="4" orient="horz" pos="2160" userDrawn="1">
          <p15:clr>
            <a:srgbClr val="FBAE40"/>
          </p15:clr>
        </p15:guide>
        <p15:guide id="5" orient="horz" pos="66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ubrikbild 2 bilder">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7164288" y="5337212"/>
            <a:ext cx="1782862" cy="1116124"/>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p>
            <a:fld id="{1593A476-E6D0-4DD7-A53E-87CF4286D845}" type="datetimeFigureOut">
              <a:rPr lang="sv-SE" smtClean="0"/>
              <a:t>2024-10-16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4E0E5B-6010-4023-A174-7484C73B8DEC}" type="slidenum">
              <a:rPr lang="sv-SE" smtClean="0"/>
              <a:t>‹#›</a:t>
            </a:fld>
            <a:endParaRPr lang="sv-SE"/>
          </a:p>
        </p:txBody>
      </p:sp>
      <p:sp>
        <p:nvSpPr>
          <p:cNvPr id="13" name="Platshållare för innehåll 7"/>
          <p:cNvSpPr>
            <a:spLocks noGrp="1"/>
          </p:cNvSpPr>
          <p:nvPr>
            <p:ph sz="quarter" idx="16"/>
          </p:nvPr>
        </p:nvSpPr>
        <p:spPr>
          <a:xfrm>
            <a:off x="1" y="1520825"/>
            <a:ext cx="3028950" cy="3671888"/>
          </a:xfrm>
        </p:spPr>
        <p:txBody>
          <a:bodyPr lIns="45000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7" name="Platshållare för innehåll 15"/>
          <p:cNvSpPr>
            <a:spLocks noGrp="1"/>
          </p:cNvSpPr>
          <p:nvPr>
            <p:ph sz="quarter" idx="17"/>
          </p:nvPr>
        </p:nvSpPr>
        <p:spPr>
          <a:xfrm>
            <a:off x="3067050" y="1520825"/>
            <a:ext cx="6076950" cy="36718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Rubrik 1"/>
          <p:cNvSpPr txBox="1">
            <a:spLocks/>
          </p:cNvSpPr>
          <p:nvPr/>
        </p:nvSpPr>
        <p:spPr>
          <a:xfrm>
            <a:off x="431800" y="5337212"/>
            <a:ext cx="6480459" cy="1116124"/>
          </a:xfrm>
          <a:prstGeom prst="rect">
            <a:avLst/>
          </a:prstGeom>
        </p:spPr>
        <p:txBody>
          <a:bodyPr vert="horz" lIns="0" tIns="0" rIns="0" bIns="0" rtlCol="0" anchor="t">
            <a:normAutofit/>
          </a:bodyPr>
          <a:lstStyle>
            <a:lvl1pPr algn="l" defTabSz="914400" rtl="0" eaLnBrk="1" latinLnBrk="0" hangingPunct="1">
              <a:lnSpc>
                <a:spcPct val="120000"/>
              </a:lnSpc>
              <a:spcBef>
                <a:spcPct val="0"/>
              </a:spcBef>
              <a:buNone/>
              <a:defRPr sz="2000" b="0" kern="1200">
                <a:solidFill>
                  <a:schemeClr val="tx1">
                    <a:lumMod val="75000"/>
                    <a:lumOff val="25000"/>
                  </a:schemeClr>
                </a:solidFill>
                <a:latin typeface="+mj-lt"/>
                <a:ea typeface="+mj-ea"/>
                <a:cs typeface="+mj-cs"/>
              </a:defRPr>
            </a:lvl1pPr>
          </a:lstStyle>
          <a:p>
            <a:r>
              <a:rPr lang="sv-SE"/>
              <a:t>Klicka här för att ändra format</a:t>
            </a:r>
            <a:endParaRPr lang="sv-SE" dirty="0"/>
          </a:p>
        </p:txBody>
      </p:sp>
      <p:sp>
        <p:nvSpPr>
          <p:cNvPr id="14" name="Rubrik 6"/>
          <p:cNvSpPr>
            <a:spLocks noGrp="1"/>
          </p:cNvSpPr>
          <p:nvPr>
            <p:ph type="title"/>
          </p:nvPr>
        </p:nvSpPr>
        <p:spPr>
          <a:xfrm>
            <a:off x="421414" y="243396"/>
            <a:ext cx="7606970" cy="720080"/>
          </a:xfrm>
        </p:spPr>
        <p:txBody>
          <a:bodyPr>
            <a:normAutofit/>
          </a:bodyPr>
          <a:lstStyle>
            <a:lvl1pPr>
              <a:defRPr sz="3200" b="0">
                <a:solidFill>
                  <a:schemeClr val="bg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007969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bild 3 bilder">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7164288" y="5337212"/>
            <a:ext cx="1782862" cy="1044116"/>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p>
            <a:fld id="{1593A476-E6D0-4DD7-A53E-87CF4286D845}" type="datetimeFigureOut">
              <a:rPr lang="sv-SE" smtClean="0"/>
              <a:t>2024-10-16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4E0E5B-6010-4023-A174-7484C73B8DEC}" type="slidenum">
              <a:rPr lang="sv-SE" smtClean="0"/>
              <a:t>‹#›</a:t>
            </a:fld>
            <a:endParaRPr lang="sv-SE"/>
          </a:p>
        </p:txBody>
      </p:sp>
      <p:sp>
        <p:nvSpPr>
          <p:cNvPr id="14" name="Platshållare för innehåll 7"/>
          <p:cNvSpPr>
            <a:spLocks noGrp="1"/>
          </p:cNvSpPr>
          <p:nvPr>
            <p:ph sz="quarter" idx="18"/>
          </p:nvPr>
        </p:nvSpPr>
        <p:spPr>
          <a:xfrm>
            <a:off x="0" y="1516063"/>
            <a:ext cx="3028950" cy="3676650"/>
          </a:xfrm>
        </p:spPr>
        <p:txBody>
          <a:bodyPr lIns="45000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6" name="Platshållare för innehåll 7"/>
          <p:cNvSpPr>
            <a:spLocks noGrp="1"/>
          </p:cNvSpPr>
          <p:nvPr>
            <p:ph sz="quarter" idx="19"/>
          </p:nvPr>
        </p:nvSpPr>
        <p:spPr>
          <a:xfrm>
            <a:off x="3063296" y="1512104"/>
            <a:ext cx="3028950" cy="3676650"/>
          </a:xfrm>
        </p:spPr>
        <p:txBody>
          <a:bodyPr lIns="45000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8" name="Platshållare för innehåll 7"/>
          <p:cNvSpPr>
            <a:spLocks noGrp="1"/>
          </p:cNvSpPr>
          <p:nvPr>
            <p:ph sz="quarter" idx="20"/>
          </p:nvPr>
        </p:nvSpPr>
        <p:spPr>
          <a:xfrm>
            <a:off x="6126592" y="1519214"/>
            <a:ext cx="3028950" cy="3676650"/>
          </a:xfrm>
        </p:spPr>
        <p:txBody>
          <a:bodyPr lIns="45000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5" name="Rubrik 1"/>
          <p:cNvSpPr txBox="1">
            <a:spLocks/>
          </p:cNvSpPr>
          <p:nvPr/>
        </p:nvSpPr>
        <p:spPr>
          <a:xfrm>
            <a:off x="427658" y="5337212"/>
            <a:ext cx="6484601" cy="1044116"/>
          </a:xfrm>
          <a:prstGeom prst="rect">
            <a:avLst/>
          </a:prstGeom>
        </p:spPr>
        <p:txBody>
          <a:bodyPr vert="horz" lIns="0" tIns="0" rIns="0" bIns="0" rtlCol="0" anchor="t">
            <a:normAutofit/>
          </a:bodyPr>
          <a:lstStyle>
            <a:lvl1pPr algn="l" defTabSz="914400" rtl="0" eaLnBrk="1" latinLnBrk="0" hangingPunct="1">
              <a:lnSpc>
                <a:spcPct val="120000"/>
              </a:lnSpc>
              <a:spcBef>
                <a:spcPct val="0"/>
              </a:spcBef>
              <a:buNone/>
              <a:defRPr sz="2000" b="0" kern="1200">
                <a:solidFill>
                  <a:schemeClr val="tx1">
                    <a:lumMod val="75000"/>
                    <a:lumOff val="25000"/>
                  </a:schemeClr>
                </a:solidFill>
                <a:latin typeface="+mj-lt"/>
                <a:ea typeface="+mj-ea"/>
                <a:cs typeface="+mj-cs"/>
              </a:defRPr>
            </a:lvl1pPr>
          </a:lstStyle>
          <a:p>
            <a:r>
              <a:rPr lang="sv-SE"/>
              <a:t>Klicka här för att ändra format</a:t>
            </a:r>
            <a:endParaRPr lang="sv-SE" dirty="0"/>
          </a:p>
        </p:txBody>
      </p:sp>
      <p:sp>
        <p:nvSpPr>
          <p:cNvPr id="17" name="Rubrik 7"/>
          <p:cNvSpPr>
            <a:spLocks noGrp="1"/>
          </p:cNvSpPr>
          <p:nvPr>
            <p:ph type="title"/>
          </p:nvPr>
        </p:nvSpPr>
        <p:spPr>
          <a:xfrm>
            <a:off x="421414" y="252022"/>
            <a:ext cx="7606970" cy="720080"/>
          </a:xfrm>
        </p:spPr>
        <p:txBody>
          <a:bodyPr>
            <a:normAutofit/>
          </a:bodyPr>
          <a:lstStyle>
            <a:lvl1pPr>
              <a:defRPr sz="3200" b="0">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1298259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1593A476-E6D0-4DD7-A53E-87CF4286D845}" type="datetimeFigureOut">
              <a:rPr lang="sv-SE" smtClean="0"/>
              <a:t>2024-10-16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74E0E5B-6010-4023-A174-7484C73B8DEC}" type="slidenum">
              <a:rPr lang="sv-SE" smtClean="0"/>
              <a:t>‹#›</a:t>
            </a:fld>
            <a:endParaRPr lang="sv-SE"/>
          </a:p>
        </p:txBody>
      </p:sp>
      <p:sp>
        <p:nvSpPr>
          <p:cNvPr id="10" name="Rubrik 8"/>
          <p:cNvSpPr>
            <a:spLocks noGrp="1"/>
          </p:cNvSpPr>
          <p:nvPr>
            <p:ph type="title"/>
          </p:nvPr>
        </p:nvSpPr>
        <p:spPr>
          <a:xfrm>
            <a:off x="422072" y="275267"/>
            <a:ext cx="7462296" cy="720080"/>
          </a:xfrm>
        </p:spPr>
        <p:txBody>
          <a:bodyPr>
            <a:normAutofit/>
          </a:bodyPr>
          <a:lstStyle>
            <a:lvl1pPr>
              <a:defRPr sz="3200" b="0">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1285564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art">
    <p:spTree>
      <p:nvGrpSpPr>
        <p:cNvPr id="1" name=""/>
        <p:cNvGrpSpPr/>
        <p:nvPr/>
      </p:nvGrpSpPr>
      <p:grpSpPr>
        <a:xfrm>
          <a:off x="0" y="0"/>
          <a:ext cx="0" cy="0"/>
          <a:chOff x="0" y="0"/>
          <a:chExt cx="0" cy="0"/>
        </a:xfrm>
      </p:grpSpPr>
      <p:sp>
        <p:nvSpPr>
          <p:cNvPr id="9" name="Freeform 6"/>
          <p:cNvSpPr>
            <a:spLocks/>
          </p:cNvSpPr>
          <p:nvPr userDrawn="1"/>
        </p:nvSpPr>
        <p:spPr bwMode="auto">
          <a:xfrm>
            <a:off x="976312" y="662263"/>
            <a:ext cx="3228975" cy="3649663"/>
          </a:xfrm>
          <a:custGeom>
            <a:avLst/>
            <a:gdLst>
              <a:gd name="T0" fmla="*/ 46 w 861"/>
              <a:gd name="T1" fmla="*/ 211 h 973"/>
              <a:gd name="T2" fmla="*/ 384 w 861"/>
              <a:gd name="T3" fmla="*/ 16 h 973"/>
              <a:gd name="T4" fmla="*/ 477 w 861"/>
              <a:gd name="T5" fmla="*/ 16 h 973"/>
              <a:gd name="T6" fmla="*/ 814 w 861"/>
              <a:gd name="T7" fmla="*/ 211 h 973"/>
              <a:gd name="T8" fmla="*/ 861 w 861"/>
              <a:gd name="T9" fmla="*/ 292 h 973"/>
              <a:gd name="T10" fmla="*/ 861 w 861"/>
              <a:gd name="T11" fmla="*/ 682 h 973"/>
              <a:gd name="T12" fmla="*/ 814 w 861"/>
              <a:gd name="T13" fmla="*/ 762 h 973"/>
              <a:gd name="T14" fmla="*/ 477 w 861"/>
              <a:gd name="T15" fmla="*/ 957 h 973"/>
              <a:gd name="T16" fmla="*/ 384 w 861"/>
              <a:gd name="T17" fmla="*/ 957 h 973"/>
              <a:gd name="T18" fmla="*/ 46 w 861"/>
              <a:gd name="T19" fmla="*/ 762 h 973"/>
              <a:gd name="T20" fmla="*/ 0 w 861"/>
              <a:gd name="T21" fmla="*/ 682 h 973"/>
              <a:gd name="T22" fmla="*/ 0 w 861"/>
              <a:gd name="T23" fmla="*/ 292 h 973"/>
              <a:gd name="T24" fmla="*/ 46 w 861"/>
              <a:gd name="T25" fmla="*/ 211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1" h="973">
                <a:moveTo>
                  <a:pt x="46" y="211"/>
                </a:moveTo>
                <a:cubicBezTo>
                  <a:pt x="384" y="16"/>
                  <a:pt x="384" y="16"/>
                  <a:pt x="384" y="16"/>
                </a:cubicBezTo>
                <a:cubicBezTo>
                  <a:pt x="413" y="0"/>
                  <a:pt x="448" y="0"/>
                  <a:pt x="477" y="16"/>
                </a:cubicBezTo>
                <a:cubicBezTo>
                  <a:pt x="814" y="211"/>
                  <a:pt x="814" y="211"/>
                  <a:pt x="814" y="211"/>
                </a:cubicBezTo>
                <a:cubicBezTo>
                  <a:pt x="843" y="228"/>
                  <a:pt x="861" y="258"/>
                  <a:pt x="861" y="292"/>
                </a:cubicBezTo>
                <a:cubicBezTo>
                  <a:pt x="861" y="682"/>
                  <a:pt x="861" y="682"/>
                  <a:pt x="861" y="682"/>
                </a:cubicBezTo>
                <a:cubicBezTo>
                  <a:pt x="861" y="715"/>
                  <a:pt x="843" y="745"/>
                  <a:pt x="814" y="762"/>
                </a:cubicBezTo>
                <a:cubicBezTo>
                  <a:pt x="477" y="957"/>
                  <a:pt x="477" y="957"/>
                  <a:pt x="477" y="957"/>
                </a:cubicBezTo>
                <a:cubicBezTo>
                  <a:pt x="448" y="973"/>
                  <a:pt x="413" y="973"/>
                  <a:pt x="384" y="957"/>
                </a:cubicBezTo>
                <a:cubicBezTo>
                  <a:pt x="46" y="762"/>
                  <a:pt x="46" y="762"/>
                  <a:pt x="46" y="762"/>
                </a:cubicBezTo>
                <a:cubicBezTo>
                  <a:pt x="18" y="745"/>
                  <a:pt x="0" y="715"/>
                  <a:pt x="0" y="682"/>
                </a:cubicBezTo>
                <a:cubicBezTo>
                  <a:pt x="0" y="292"/>
                  <a:pt x="0" y="292"/>
                  <a:pt x="0" y="292"/>
                </a:cubicBezTo>
                <a:cubicBezTo>
                  <a:pt x="0" y="258"/>
                  <a:pt x="18" y="228"/>
                  <a:pt x="46" y="211"/>
                </a:cubicBezTo>
                <a:close/>
              </a:path>
            </a:pathLst>
          </a:custGeom>
          <a:gradFill>
            <a:gsLst>
              <a:gs pos="91000">
                <a:srgbClr val="0069A5">
                  <a:lumMod val="98000"/>
                  <a:lumOff val="2000"/>
                </a:srgbClr>
              </a:gs>
              <a:gs pos="1000">
                <a:srgbClr val="004B77"/>
              </a:gs>
            </a:gsLst>
            <a:lin ang="600000" scaled="0"/>
          </a:gradFill>
          <a:ln>
            <a:noFill/>
          </a:ln>
        </p:spPr>
        <p:txBody>
          <a:bodyPr vert="horz" wrap="square" lIns="91440" tIns="45720" rIns="91440" bIns="45720" numCol="1" anchor="t" anchorCtr="0" compatLnSpc="1">
            <a:prstTxWarp prst="textNoShape">
              <a:avLst/>
            </a:prstTxWarp>
          </a:bodyPr>
          <a:lstStyle/>
          <a:p>
            <a:endParaRPr lang="sv-SE"/>
          </a:p>
        </p:txBody>
      </p:sp>
      <p:sp>
        <p:nvSpPr>
          <p:cNvPr id="13" name="Rubrik 1"/>
          <p:cNvSpPr>
            <a:spLocks noGrp="1"/>
          </p:cNvSpPr>
          <p:nvPr>
            <p:ph type="title"/>
          </p:nvPr>
        </p:nvSpPr>
        <p:spPr>
          <a:xfrm>
            <a:off x="976312" y="662263"/>
            <a:ext cx="3228976" cy="3649663"/>
          </a:xfrm>
          <a:prstGeom prst="rect">
            <a:avLst/>
          </a:prstGeom>
        </p:spPr>
        <p:txBody>
          <a:bodyPr anchor="ctr"/>
          <a:lstStyle>
            <a:lvl1pPr algn="ctr">
              <a:defRPr b="0">
                <a:solidFill>
                  <a:srgbClr val="ADDC91"/>
                </a:solidFill>
              </a:defRPr>
            </a:lvl1pPr>
          </a:lstStyle>
          <a:p>
            <a:r>
              <a:rPr lang="sv-SE"/>
              <a:t>Klicka här för att ändra format</a:t>
            </a:r>
            <a:endParaRPr lang="sv-SE" dirty="0"/>
          </a:p>
        </p:txBody>
      </p:sp>
      <p:pic>
        <p:nvPicPr>
          <p:cNvPr id="8" name="Picture 2" descr="K:\kunder\2012\SKB\Logotyper\SKB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25304" y="319716"/>
            <a:ext cx="600821" cy="644690"/>
          </a:xfrm>
          <a:prstGeom prst="rect">
            <a:avLst/>
          </a:prstGeom>
          <a:solidFill>
            <a:schemeClr val="bg1"/>
          </a:solidFill>
          <a:ln>
            <a:solidFill>
              <a:schemeClr val="bg1"/>
            </a:solidFill>
            <a:miter lim="800000"/>
          </a:ln>
        </p:spPr>
      </p:pic>
      <p:sp>
        <p:nvSpPr>
          <p:cNvPr id="2" name="Platshållare för datum 1"/>
          <p:cNvSpPr>
            <a:spLocks noGrp="1"/>
          </p:cNvSpPr>
          <p:nvPr>
            <p:ph type="dt" sz="half" idx="10"/>
          </p:nvPr>
        </p:nvSpPr>
        <p:spPr/>
        <p:txBody>
          <a:bodyPr/>
          <a:lstStyle/>
          <a:p>
            <a:fld id="{763A1BB4-9946-45E4-9332-67866D2AAAC4}" type="datetimeFigureOut">
              <a:rPr lang="sv-SE" smtClean="0"/>
              <a:pPr/>
              <a:t>2024-10-16</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5CAB400D-593C-4DAB-87AD-8DF4C2CF5190}" type="slidenum">
              <a:rPr lang="sv-SE" smtClean="0"/>
              <a:pPr/>
              <a:t>‹#›</a:t>
            </a:fld>
            <a:endParaRPr lang="sv-SE" dirty="0"/>
          </a:p>
        </p:txBody>
      </p:sp>
    </p:spTree>
    <p:extLst>
      <p:ext uri="{BB962C8B-B14F-4D97-AF65-F5344CB8AC3E}">
        <p14:creationId xmlns:p14="http://schemas.microsoft.com/office/powerpoint/2010/main" val="3175447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31801" y="4406900"/>
            <a:ext cx="8062912" cy="1362075"/>
          </a:xfrm>
        </p:spPr>
        <p:txBody>
          <a:bodyPr anchor="t"/>
          <a:lstStyle>
            <a:lvl1pPr algn="l">
              <a:defRPr sz="4000" b="1" cap="all"/>
            </a:lvl1pPr>
          </a:lstStyle>
          <a:p>
            <a:r>
              <a:rPr lang="sv-SE"/>
              <a:t>Klicka här för att ändra format</a:t>
            </a:r>
            <a:endParaRPr lang="sv-SE" dirty="0"/>
          </a:p>
        </p:txBody>
      </p:sp>
      <p:sp>
        <p:nvSpPr>
          <p:cNvPr id="3" name="Platshållare för text 2"/>
          <p:cNvSpPr>
            <a:spLocks noGrp="1"/>
          </p:cNvSpPr>
          <p:nvPr>
            <p:ph type="body" idx="1"/>
          </p:nvPr>
        </p:nvSpPr>
        <p:spPr>
          <a:xfrm>
            <a:off x="431801" y="2906713"/>
            <a:ext cx="806291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63A1BB4-9946-45E4-9332-67866D2AAAC4}" type="datetimeFigureOut">
              <a:rPr lang="sv-SE" smtClean="0"/>
              <a:t>2024-10-16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CAB400D-593C-4DAB-87AD-8DF4C2CF5190}" type="slidenum">
              <a:rPr lang="sv-SE" smtClean="0"/>
              <a:t>‹#›</a:t>
            </a:fld>
            <a:endParaRPr lang="sv-SE"/>
          </a:p>
        </p:txBody>
      </p:sp>
      <p:sp>
        <p:nvSpPr>
          <p:cNvPr id="7" name="Platshållare för text 9"/>
          <p:cNvSpPr>
            <a:spLocks noGrp="1"/>
          </p:cNvSpPr>
          <p:nvPr>
            <p:ph type="body" sz="quarter" idx="15" hasCustomPrompt="1"/>
          </p:nvPr>
        </p:nvSpPr>
        <p:spPr>
          <a:xfrm>
            <a:off x="422621" y="317500"/>
            <a:ext cx="7668000" cy="684213"/>
          </a:xfrm>
        </p:spPr>
        <p:txBody>
          <a:bodyPr anchor="b">
            <a:noAutofit/>
          </a:bodyPr>
          <a:lstStyle>
            <a:lvl1pPr marL="0" indent="0">
              <a:buFontTx/>
              <a:buNone/>
              <a:defRPr sz="3200" b="0">
                <a:solidFill>
                  <a:schemeClr val="bg1"/>
                </a:solidFill>
              </a:defRPr>
            </a:lvl1pPr>
            <a:lvl2pPr marL="180975" indent="0">
              <a:buFontTx/>
              <a:buNone/>
              <a:defRPr sz="3200">
                <a:solidFill>
                  <a:schemeClr val="bg1"/>
                </a:solidFill>
              </a:defRPr>
            </a:lvl2pPr>
            <a:lvl3pPr marL="355600" indent="0">
              <a:buFontTx/>
              <a:buNone/>
              <a:defRPr sz="3200">
                <a:solidFill>
                  <a:schemeClr val="bg1"/>
                </a:solidFill>
              </a:defRPr>
            </a:lvl3pPr>
            <a:lvl4pPr marL="536575" indent="0">
              <a:buFontTx/>
              <a:buNone/>
              <a:defRPr sz="3200">
                <a:solidFill>
                  <a:schemeClr val="bg1"/>
                </a:solidFill>
              </a:defRPr>
            </a:lvl4pPr>
            <a:lvl5pPr marL="719138" indent="0">
              <a:buFontTx/>
              <a:buNone/>
              <a:defRPr sz="3200">
                <a:solidFill>
                  <a:schemeClr val="bg1"/>
                </a:solidFill>
              </a:defRPr>
            </a:lvl5pPr>
          </a:lstStyle>
          <a:p>
            <a:pPr lvl="0"/>
            <a:r>
              <a:rPr lang="sv-SE" dirty="0"/>
              <a:t>Klicka här för att ändra rubrik</a:t>
            </a:r>
          </a:p>
        </p:txBody>
      </p:sp>
    </p:spTree>
    <p:extLst>
      <p:ext uri="{BB962C8B-B14F-4D97-AF65-F5344CB8AC3E}">
        <p14:creationId xmlns:p14="http://schemas.microsoft.com/office/powerpoint/2010/main" val="1916405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0" y="1520826"/>
            <a:ext cx="8713788" cy="4605338"/>
          </a:xfrm>
        </p:spPr>
        <p:txBody>
          <a:bodyPr lIns="45000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763A1BB4-9946-45E4-9332-67866D2AAAC4}" type="datetimeFigureOut">
              <a:rPr lang="sv-SE" smtClean="0"/>
              <a:t>2024-10-16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CAB400D-593C-4DAB-87AD-8DF4C2CF5190}" type="slidenum">
              <a:rPr lang="sv-SE" smtClean="0"/>
              <a:t>‹#›</a:t>
            </a:fld>
            <a:endParaRPr lang="sv-SE"/>
          </a:p>
        </p:txBody>
      </p:sp>
      <p:sp>
        <p:nvSpPr>
          <p:cNvPr id="8" name="Rubrik 1"/>
          <p:cNvSpPr>
            <a:spLocks noGrp="1"/>
          </p:cNvSpPr>
          <p:nvPr>
            <p:ph type="title" hasCustomPrompt="1"/>
          </p:nvPr>
        </p:nvSpPr>
        <p:spPr>
          <a:xfrm>
            <a:off x="422072" y="277900"/>
            <a:ext cx="7678941" cy="720080"/>
          </a:xfrm>
        </p:spPr>
        <p:txBody>
          <a:bodyPr vert="horz" lIns="0" tIns="0" rIns="0" bIns="0" rtlCol="0" anchor="b">
            <a:noAutofit/>
          </a:bodyPr>
          <a:lstStyle>
            <a:lvl1pPr>
              <a:defRPr lang="sv-SE" sz="3200" b="0">
                <a:solidFill>
                  <a:schemeClr val="bg1"/>
                </a:solidFill>
                <a:latin typeface="+mn-lt"/>
                <a:ea typeface="+mn-ea"/>
                <a:cs typeface="+mn-cs"/>
              </a:defRPr>
            </a:lvl1pPr>
          </a:lstStyle>
          <a:p>
            <a:pPr marL="0" lvl="0" indent="0">
              <a:lnSpc>
                <a:spcPct val="110000"/>
              </a:lnSpc>
              <a:spcBef>
                <a:spcPts val="500"/>
              </a:spcBef>
              <a:spcAft>
                <a:spcPts val="500"/>
              </a:spcAft>
              <a:buFontTx/>
            </a:pPr>
            <a:r>
              <a:rPr lang="sv-SE" dirty="0"/>
              <a:t>Klicka här för att ändra rubrik</a:t>
            </a:r>
          </a:p>
        </p:txBody>
      </p:sp>
    </p:spTree>
    <p:extLst>
      <p:ext uri="{BB962C8B-B14F-4D97-AF65-F5344CB8AC3E}">
        <p14:creationId xmlns:p14="http://schemas.microsoft.com/office/powerpoint/2010/main" val="239460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bild 4 bild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763A1BB4-9946-45E4-9332-67866D2AAAC4}" type="datetimeFigureOut">
              <a:rPr lang="sv-SE" smtClean="0"/>
              <a:t>2024-10-16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CAB400D-593C-4DAB-87AD-8DF4C2CF5190}" type="slidenum">
              <a:rPr lang="sv-SE" smtClean="0"/>
              <a:t>‹#›</a:t>
            </a:fld>
            <a:endParaRPr lang="sv-SE"/>
          </a:p>
        </p:txBody>
      </p:sp>
      <p:sp>
        <p:nvSpPr>
          <p:cNvPr id="17" name="Platshållare för innehåll 2"/>
          <p:cNvSpPr>
            <a:spLocks noGrp="1"/>
          </p:cNvSpPr>
          <p:nvPr>
            <p:ph idx="22"/>
          </p:nvPr>
        </p:nvSpPr>
        <p:spPr>
          <a:xfrm>
            <a:off x="-508" y="1412776"/>
            <a:ext cx="4575528" cy="2375984"/>
          </a:xfrm>
        </p:spPr>
        <p:txBody>
          <a:bodyPr lIns="21600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1" name="Platshållare för innehåll 2"/>
          <p:cNvSpPr>
            <a:spLocks noGrp="1"/>
          </p:cNvSpPr>
          <p:nvPr>
            <p:ph idx="26"/>
          </p:nvPr>
        </p:nvSpPr>
        <p:spPr>
          <a:xfrm>
            <a:off x="4575020" y="1412776"/>
            <a:ext cx="4575528" cy="2376544"/>
          </a:xfrm>
        </p:spPr>
        <p:txBody>
          <a:bodyPr lIns="21600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2" name="Platshållare för innehåll 2"/>
          <p:cNvSpPr>
            <a:spLocks noGrp="1"/>
          </p:cNvSpPr>
          <p:nvPr>
            <p:ph idx="27"/>
          </p:nvPr>
        </p:nvSpPr>
        <p:spPr>
          <a:xfrm>
            <a:off x="-508" y="3789320"/>
            <a:ext cx="4575528" cy="2520000"/>
          </a:xfrm>
        </p:spPr>
        <p:txBody>
          <a:bodyPr lIns="21600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3" name="Platshållare för innehåll 2"/>
          <p:cNvSpPr>
            <a:spLocks noGrp="1"/>
          </p:cNvSpPr>
          <p:nvPr>
            <p:ph idx="28"/>
          </p:nvPr>
        </p:nvSpPr>
        <p:spPr>
          <a:xfrm>
            <a:off x="4575020" y="3789880"/>
            <a:ext cx="4575528" cy="2520000"/>
          </a:xfrm>
        </p:spPr>
        <p:txBody>
          <a:bodyPr lIns="21600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4" name="Rubrik 1"/>
          <p:cNvSpPr>
            <a:spLocks noGrp="1"/>
          </p:cNvSpPr>
          <p:nvPr>
            <p:ph type="title" hasCustomPrompt="1"/>
          </p:nvPr>
        </p:nvSpPr>
        <p:spPr>
          <a:xfrm>
            <a:off x="422072" y="277900"/>
            <a:ext cx="7678941" cy="720080"/>
          </a:xfrm>
        </p:spPr>
        <p:txBody>
          <a:bodyPr vert="horz" lIns="0" tIns="0" rIns="0" bIns="0" rtlCol="0" anchor="b">
            <a:noAutofit/>
          </a:bodyPr>
          <a:lstStyle>
            <a:lvl1pPr>
              <a:defRPr lang="sv-SE" sz="3200" b="0">
                <a:solidFill>
                  <a:schemeClr val="bg1"/>
                </a:solidFill>
                <a:latin typeface="+mn-lt"/>
                <a:ea typeface="+mn-ea"/>
                <a:cs typeface="+mn-cs"/>
              </a:defRPr>
            </a:lvl1pPr>
          </a:lstStyle>
          <a:p>
            <a:pPr marL="0" lvl="0" indent="0">
              <a:lnSpc>
                <a:spcPct val="110000"/>
              </a:lnSpc>
              <a:spcBef>
                <a:spcPts val="500"/>
              </a:spcBef>
              <a:spcAft>
                <a:spcPts val="500"/>
              </a:spcAft>
              <a:buFontTx/>
            </a:pPr>
            <a:r>
              <a:rPr lang="sv-SE" dirty="0"/>
              <a:t>Klicka här för att ändra rubrik</a:t>
            </a:r>
          </a:p>
        </p:txBody>
      </p:sp>
    </p:spTree>
    <p:extLst>
      <p:ext uri="{BB962C8B-B14F-4D97-AF65-F5344CB8AC3E}">
        <p14:creationId xmlns:p14="http://schemas.microsoft.com/office/powerpoint/2010/main" val="170810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31801" y="4406900"/>
            <a:ext cx="8062912" cy="1362075"/>
          </a:xfrm>
        </p:spPr>
        <p:txBody>
          <a:bodyPr anchor="t"/>
          <a:lstStyle>
            <a:lvl1pPr algn="l">
              <a:defRPr sz="4000" b="1" cap="all"/>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431801" y="2906713"/>
            <a:ext cx="806291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1593A476-E6D0-4DD7-A53E-87CF4286D845}" type="datetimeFigureOut">
              <a:rPr lang="sv-SE" smtClean="0"/>
              <a:t>2024-10-16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4E0E5B-6010-4023-A174-7484C73B8DEC}" type="slidenum">
              <a:rPr lang="sv-SE" smtClean="0"/>
              <a:t>‹#›</a:t>
            </a:fld>
            <a:endParaRPr lang="sv-SE"/>
          </a:p>
        </p:txBody>
      </p:sp>
      <p:sp>
        <p:nvSpPr>
          <p:cNvPr id="7" name="Platshållare för text 9"/>
          <p:cNvSpPr>
            <a:spLocks noGrp="1"/>
          </p:cNvSpPr>
          <p:nvPr>
            <p:ph type="body" sz="quarter" idx="15" hasCustomPrompt="1"/>
          </p:nvPr>
        </p:nvSpPr>
        <p:spPr>
          <a:xfrm>
            <a:off x="422621" y="317500"/>
            <a:ext cx="7668000" cy="684213"/>
          </a:xfrm>
        </p:spPr>
        <p:txBody>
          <a:bodyPr anchor="b">
            <a:noAutofit/>
          </a:bodyPr>
          <a:lstStyle>
            <a:lvl1pPr marL="0" indent="0">
              <a:buFontTx/>
              <a:buNone/>
              <a:defRPr sz="3200" b="0">
                <a:solidFill>
                  <a:schemeClr val="bg1"/>
                </a:solidFill>
              </a:defRPr>
            </a:lvl1pPr>
            <a:lvl2pPr marL="180975" indent="0">
              <a:buFontTx/>
              <a:buNone/>
              <a:defRPr sz="3200">
                <a:solidFill>
                  <a:schemeClr val="bg1"/>
                </a:solidFill>
              </a:defRPr>
            </a:lvl2pPr>
            <a:lvl3pPr marL="355600" indent="0">
              <a:buFontTx/>
              <a:buNone/>
              <a:defRPr sz="3200">
                <a:solidFill>
                  <a:schemeClr val="bg1"/>
                </a:solidFill>
              </a:defRPr>
            </a:lvl3pPr>
            <a:lvl4pPr marL="536575" indent="0">
              <a:buFontTx/>
              <a:buNone/>
              <a:defRPr sz="3200">
                <a:solidFill>
                  <a:schemeClr val="bg1"/>
                </a:solidFill>
              </a:defRPr>
            </a:lvl4pPr>
            <a:lvl5pPr marL="719138" indent="0">
              <a:buFontTx/>
              <a:buNone/>
              <a:defRPr sz="3200">
                <a:solidFill>
                  <a:schemeClr val="bg1"/>
                </a:solidFill>
              </a:defRPr>
            </a:lvl5pPr>
          </a:lstStyle>
          <a:p>
            <a:pPr lvl="0"/>
            <a:r>
              <a:rPr lang="sv-SE" dirty="0"/>
              <a:t>Klicka här för att ändra rubrik</a:t>
            </a:r>
          </a:p>
        </p:txBody>
      </p:sp>
    </p:spTree>
    <p:extLst>
      <p:ext uri="{BB962C8B-B14F-4D97-AF65-F5344CB8AC3E}">
        <p14:creationId xmlns:p14="http://schemas.microsoft.com/office/powerpoint/2010/main" val="3752431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3A1BB4-9946-45E4-9332-67866D2AAAC4}" type="datetimeFigureOut">
              <a:rPr lang="sv-SE" smtClean="0"/>
              <a:t>2024-10-16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CAB400D-593C-4DAB-87AD-8DF4C2CF5190}" type="slidenum">
              <a:rPr lang="sv-SE" smtClean="0"/>
              <a:t>‹#›</a:t>
            </a:fld>
            <a:endParaRPr lang="sv-SE"/>
          </a:p>
        </p:txBody>
      </p:sp>
      <p:sp>
        <p:nvSpPr>
          <p:cNvPr id="6" name="Rubrik 1"/>
          <p:cNvSpPr>
            <a:spLocks noGrp="1"/>
          </p:cNvSpPr>
          <p:nvPr>
            <p:ph type="title" hasCustomPrompt="1"/>
          </p:nvPr>
        </p:nvSpPr>
        <p:spPr>
          <a:xfrm>
            <a:off x="422072" y="277900"/>
            <a:ext cx="7678941" cy="720080"/>
          </a:xfrm>
        </p:spPr>
        <p:txBody>
          <a:bodyPr vert="horz" lIns="0" tIns="0" rIns="0" bIns="0" rtlCol="0" anchor="b">
            <a:noAutofit/>
          </a:bodyPr>
          <a:lstStyle>
            <a:lvl1pPr>
              <a:defRPr lang="sv-SE" sz="3200" b="0">
                <a:solidFill>
                  <a:schemeClr val="bg1"/>
                </a:solidFill>
                <a:latin typeface="+mn-lt"/>
                <a:ea typeface="+mn-ea"/>
                <a:cs typeface="+mn-cs"/>
              </a:defRPr>
            </a:lvl1pPr>
          </a:lstStyle>
          <a:p>
            <a:pPr marL="0" lvl="0" indent="0">
              <a:lnSpc>
                <a:spcPct val="110000"/>
              </a:lnSpc>
              <a:spcBef>
                <a:spcPts val="500"/>
              </a:spcBef>
              <a:spcAft>
                <a:spcPts val="500"/>
              </a:spcAft>
              <a:buFontTx/>
            </a:pPr>
            <a:r>
              <a:rPr lang="sv-SE" dirty="0"/>
              <a:t>Klicka här för att ändra rubrik</a:t>
            </a:r>
          </a:p>
        </p:txBody>
      </p:sp>
    </p:spTree>
    <p:extLst>
      <p:ext uri="{BB962C8B-B14F-4D97-AF65-F5344CB8AC3E}">
        <p14:creationId xmlns:p14="http://schemas.microsoft.com/office/powerpoint/2010/main" val="2815513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nehåll och bi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0" y="1520826"/>
            <a:ext cx="5904148" cy="4605338"/>
          </a:xfrm>
        </p:spPr>
        <p:txBody>
          <a:bodyPr lIns="45000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763A1BB4-9946-45E4-9332-67866D2AAAC4}" type="datetimeFigureOut">
              <a:rPr lang="sv-SE" smtClean="0"/>
              <a:t>2024-10-16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CAB400D-593C-4DAB-87AD-8DF4C2CF5190}" type="slidenum">
              <a:rPr lang="sv-SE" smtClean="0"/>
              <a:t>‹#›</a:t>
            </a:fld>
            <a:endParaRPr lang="sv-SE"/>
          </a:p>
        </p:txBody>
      </p:sp>
      <p:sp>
        <p:nvSpPr>
          <p:cNvPr id="11" name="Platshållare för innehåll 9"/>
          <p:cNvSpPr>
            <a:spLocks noGrp="1"/>
          </p:cNvSpPr>
          <p:nvPr>
            <p:ph sz="quarter" idx="16"/>
          </p:nvPr>
        </p:nvSpPr>
        <p:spPr>
          <a:xfrm>
            <a:off x="6115050" y="1520825"/>
            <a:ext cx="3028950" cy="4605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Rubrik 1"/>
          <p:cNvSpPr>
            <a:spLocks noGrp="1"/>
          </p:cNvSpPr>
          <p:nvPr>
            <p:ph type="title" hasCustomPrompt="1"/>
          </p:nvPr>
        </p:nvSpPr>
        <p:spPr>
          <a:xfrm>
            <a:off x="422072" y="277900"/>
            <a:ext cx="7678941" cy="720080"/>
          </a:xfrm>
        </p:spPr>
        <p:txBody>
          <a:bodyPr vert="horz" lIns="0" tIns="0" rIns="0" bIns="0" rtlCol="0" anchor="b">
            <a:noAutofit/>
          </a:bodyPr>
          <a:lstStyle>
            <a:lvl1pPr>
              <a:defRPr lang="sv-SE" sz="3200" b="0">
                <a:solidFill>
                  <a:schemeClr val="bg1"/>
                </a:solidFill>
                <a:latin typeface="+mn-lt"/>
                <a:ea typeface="+mn-ea"/>
                <a:cs typeface="+mn-cs"/>
              </a:defRPr>
            </a:lvl1pPr>
          </a:lstStyle>
          <a:p>
            <a:pPr marL="0" lvl="0" indent="0">
              <a:lnSpc>
                <a:spcPct val="110000"/>
              </a:lnSpc>
              <a:spcBef>
                <a:spcPts val="500"/>
              </a:spcBef>
              <a:spcAft>
                <a:spcPts val="500"/>
              </a:spcAft>
              <a:buFontTx/>
            </a:pPr>
            <a:r>
              <a:rPr lang="sv-SE" dirty="0"/>
              <a:t>Klicka här för att ändra rubrik</a:t>
            </a:r>
          </a:p>
        </p:txBody>
      </p:sp>
    </p:spTree>
    <p:extLst>
      <p:ext uri="{BB962C8B-B14F-4D97-AF65-F5344CB8AC3E}">
        <p14:creationId xmlns:p14="http://schemas.microsoft.com/office/powerpoint/2010/main" val="548078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och innehåll">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763A1BB4-9946-45E4-9332-67866D2AAAC4}" type="datetimeFigureOut">
              <a:rPr lang="sv-SE" smtClean="0"/>
              <a:pPr/>
              <a:t>2024-10-16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5CAB400D-593C-4DAB-87AD-8DF4C2CF5190}" type="slidenum">
              <a:rPr lang="sv-SE" smtClean="0"/>
              <a:pPr/>
              <a:t>‹#›</a:t>
            </a:fld>
            <a:endParaRPr lang="sv-SE"/>
          </a:p>
        </p:txBody>
      </p:sp>
      <p:sp>
        <p:nvSpPr>
          <p:cNvPr id="11" name="Platshållare för innehåll 6"/>
          <p:cNvSpPr>
            <a:spLocks noGrp="1"/>
          </p:cNvSpPr>
          <p:nvPr>
            <p:ph sz="quarter" idx="16"/>
          </p:nvPr>
        </p:nvSpPr>
        <p:spPr>
          <a:xfrm>
            <a:off x="422275" y="1520825"/>
            <a:ext cx="8291513" cy="28082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Platshållare för innehåll 6"/>
          <p:cNvSpPr>
            <a:spLocks noGrp="1"/>
          </p:cNvSpPr>
          <p:nvPr>
            <p:ph sz="quarter" idx="17"/>
          </p:nvPr>
        </p:nvSpPr>
        <p:spPr>
          <a:xfrm>
            <a:off x="431800" y="4617132"/>
            <a:ext cx="8291513" cy="19437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Rubrik 1"/>
          <p:cNvSpPr>
            <a:spLocks noGrp="1"/>
          </p:cNvSpPr>
          <p:nvPr>
            <p:ph type="title" hasCustomPrompt="1"/>
          </p:nvPr>
        </p:nvSpPr>
        <p:spPr>
          <a:xfrm>
            <a:off x="422072" y="277900"/>
            <a:ext cx="7678941" cy="720080"/>
          </a:xfrm>
        </p:spPr>
        <p:txBody>
          <a:bodyPr vert="horz" lIns="0" tIns="0" rIns="0" bIns="0" rtlCol="0" anchor="b">
            <a:noAutofit/>
          </a:bodyPr>
          <a:lstStyle>
            <a:lvl1pPr>
              <a:defRPr lang="sv-SE" sz="3200" b="0">
                <a:solidFill>
                  <a:schemeClr val="bg1"/>
                </a:solidFill>
                <a:latin typeface="+mn-lt"/>
                <a:ea typeface="+mn-ea"/>
                <a:cs typeface="+mn-cs"/>
              </a:defRPr>
            </a:lvl1pPr>
          </a:lstStyle>
          <a:p>
            <a:pPr marL="0" lvl="0" indent="0">
              <a:lnSpc>
                <a:spcPct val="110000"/>
              </a:lnSpc>
              <a:spcBef>
                <a:spcPts val="500"/>
              </a:spcBef>
              <a:spcAft>
                <a:spcPts val="500"/>
              </a:spcAft>
              <a:buFontTx/>
            </a:pPr>
            <a:r>
              <a:rPr lang="sv-SE" dirty="0"/>
              <a:t>Klicka här för att ändra rubrik</a:t>
            </a:r>
          </a:p>
        </p:txBody>
      </p:sp>
    </p:spTree>
    <p:extLst>
      <p:ext uri="{BB962C8B-B14F-4D97-AF65-F5344CB8AC3E}">
        <p14:creationId xmlns:p14="http://schemas.microsoft.com/office/powerpoint/2010/main" val="444942536"/>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30040" y="1520825"/>
            <a:ext cx="4038600" cy="4605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1520825"/>
            <a:ext cx="4038600" cy="4605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3A1BB4-9946-45E4-9332-67866D2AAAC4}" type="datetimeFigureOut">
              <a:rPr lang="sv-SE" smtClean="0"/>
              <a:t>2024-10-16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CAB400D-593C-4DAB-87AD-8DF4C2CF5190}" type="slidenum">
              <a:rPr lang="sv-SE" smtClean="0"/>
              <a:t>‹#›</a:t>
            </a:fld>
            <a:endParaRPr lang="sv-SE"/>
          </a:p>
        </p:txBody>
      </p:sp>
      <p:sp>
        <p:nvSpPr>
          <p:cNvPr id="9" name="Rubrik 1"/>
          <p:cNvSpPr>
            <a:spLocks noGrp="1"/>
          </p:cNvSpPr>
          <p:nvPr>
            <p:ph type="title" hasCustomPrompt="1"/>
          </p:nvPr>
        </p:nvSpPr>
        <p:spPr>
          <a:xfrm>
            <a:off x="422072" y="277900"/>
            <a:ext cx="7678941" cy="720080"/>
          </a:xfrm>
        </p:spPr>
        <p:txBody>
          <a:bodyPr vert="horz" lIns="0" tIns="0" rIns="0" bIns="0" rtlCol="0" anchor="b">
            <a:noAutofit/>
          </a:bodyPr>
          <a:lstStyle>
            <a:lvl1pPr>
              <a:defRPr lang="sv-SE" sz="3200" b="0">
                <a:solidFill>
                  <a:schemeClr val="bg1"/>
                </a:solidFill>
                <a:latin typeface="+mn-lt"/>
                <a:ea typeface="+mn-ea"/>
                <a:cs typeface="+mn-cs"/>
              </a:defRPr>
            </a:lvl1pPr>
          </a:lstStyle>
          <a:p>
            <a:pPr marL="0" lvl="0" indent="0">
              <a:lnSpc>
                <a:spcPct val="110000"/>
              </a:lnSpc>
              <a:spcBef>
                <a:spcPts val="500"/>
              </a:spcBef>
              <a:spcAft>
                <a:spcPts val="500"/>
              </a:spcAft>
              <a:buFontTx/>
            </a:pPr>
            <a:r>
              <a:rPr lang="sv-SE" dirty="0"/>
              <a:t>Klicka här för att ändra rubrik</a:t>
            </a:r>
          </a:p>
        </p:txBody>
      </p:sp>
    </p:spTree>
    <p:extLst>
      <p:ext uri="{BB962C8B-B14F-4D97-AF65-F5344CB8AC3E}">
        <p14:creationId xmlns:p14="http://schemas.microsoft.com/office/powerpoint/2010/main" val="8822855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nehållbilder: 2 + 1 bild">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763A1BB4-9946-45E4-9332-67866D2AAAC4}" type="datetimeFigureOut">
              <a:rPr lang="sv-SE" smtClean="0"/>
              <a:t>2024-10-16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CAB400D-593C-4DAB-87AD-8DF4C2CF5190}" type="slidenum">
              <a:rPr lang="sv-SE" smtClean="0"/>
              <a:t>‹#›</a:t>
            </a:fld>
            <a:endParaRPr lang="sv-SE"/>
          </a:p>
        </p:txBody>
      </p:sp>
      <p:sp>
        <p:nvSpPr>
          <p:cNvPr id="13" name="Platshållare för innehåll 3"/>
          <p:cNvSpPr>
            <a:spLocks noGrp="1"/>
          </p:cNvSpPr>
          <p:nvPr>
            <p:ph sz="quarter" idx="17"/>
          </p:nvPr>
        </p:nvSpPr>
        <p:spPr>
          <a:xfrm>
            <a:off x="422275" y="1520825"/>
            <a:ext cx="4048125" cy="22685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innehåll 3"/>
          <p:cNvSpPr>
            <a:spLocks noGrp="1"/>
          </p:cNvSpPr>
          <p:nvPr>
            <p:ph sz="quarter" idx="18"/>
          </p:nvPr>
        </p:nvSpPr>
        <p:spPr>
          <a:xfrm>
            <a:off x="421797" y="3869166"/>
            <a:ext cx="4048125" cy="22685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 name="Platshållare för innehåll 3"/>
          <p:cNvSpPr>
            <a:spLocks noGrp="1"/>
          </p:cNvSpPr>
          <p:nvPr>
            <p:ph sz="quarter" idx="19"/>
          </p:nvPr>
        </p:nvSpPr>
        <p:spPr>
          <a:xfrm>
            <a:off x="4646592" y="1520825"/>
            <a:ext cx="4048125" cy="4605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1"/>
          <p:cNvSpPr>
            <a:spLocks noGrp="1"/>
          </p:cNvSpPr>
          <p:nvPr>
            <p:ph type="title" hasCustomPrompt="1"/>
          </p:nvPr>
        </p:nvSpPr>
        <p:spPr>
          <a:xfrm>
            <a:off x="422072" y="277900"/>
            <a:ext cx="7678941" cy="720080"/>
          </a:xfrm>
        </p:spPr>
        <p:txBody>
          <a:bodyPr vert="horz" lIns="0" tIns="0" rIns="0" bIns="0" rtlCol="0" anchor="b">
            <a:noAutofit/>
          </a:bodyPr>
          <a:lstStyle>
            <a:lvl1pPr>
              <a:defRPr lang="sv-SE" sz="3200" b="0">
                <a:solidFill>
                  <a:schemeClr val="bg1"/>
                </a:solidFill>
                <a:latin typeface="+mn-lt"/>
                <a:ea typeface="+mn-ea"/>
                <a:cs typeface="+mn-cs"/>
              </a:defRPr>
            </a:lvl1pPr>
          </a:lstStyle>
          <a:p>
            <a:pPr marL="0" lvl="0" indent="0">
              <a:lnSpc>
                <a:spcPct val="110000"/>
              </a:lnSpc>
              <a:spcBef>
                <a:spcPts val="500"/>
              </a:spcBef>
              <a:spcAft>
                <a:spcPts val="500"/>
              </a:spcAft>
              <a:buFontTx/>
            </a:pPr>
            <a:r>
              <a:rPr lang="sv-SE" dirty="0"/>
              <a:t>Klicka här för att ändra rubrik</a:t>
            </a:r>
          </a:p>
        </p:txBody>
      </p:sp>
    </p:spTree>
    <p:extLst>
      <p:ext uri="{BB962C8B-B14F-4D97-AF65-F5344CB8AC3E}">
        <p14:creationId xmlns:p14="http://schemas.microsoft.com/office/powerpoint/2010/main" val="2690658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nehållbilder: 1 + 2 bild">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763A1BB4-9946-45E4-9332-67866D2AAAC4}" type="datetimeFigureOut">
              <a:rPr lang="sv-SE" smtClean="0"/>
              <a:t>2024-10-16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CAB400D-593C-4DAB-87AD-8DF4C2CF5190}" type="slidenum">
              <a:rPr lang="sv-SE" smtClean="0"/>
              <a:t>‹#›</a:t>
            </a:fld>
            <a:endParaRPr lang="sv-SE"/>
          </a:p>
        </p:txBody>
      </p:sp>
      <p:sp>
        <p:nvSpPr>
          <p:cNvPr id="9" name="Platshållare för text 9"/>
          <p:cNvSpPr>
            <a:spLocks noGrp="1"/>
          </p:cNvSpPr>
          <p:nvPr>
            <p:ph type="body" sz="quarter" idx="16" hasCustomPrompt="1"/>
          </p:nvPr>
        </p:nvSpPr>
        <p:spPr>
          <a:xfrm>
            <a:off x="423713" y="317500"/>
            <a:ext cx="7668000" cy="684213"/>
          </a:xfrm>
        </p:spPr>
        <p:txBody>
          <a:bodyPr anchor="b">
            <a:noAutofit/>
          </a:bodyPr>
          <a:lstStyle>
            <a:lvl1pPr marL="0" indent="0">
              <a:buFontTx/>
              <a:buNone/>
              <a:defRPr sz="3200" b="0">
                <a:solidFill>
                  <a:schemeClr val="bg1"/>
                </a:solidFill>
              </a:defRPr>
            </a:lvl1pPr>
            <a:lvl2pPr marL="180975" indent="0">
              <a:buFontTx/>
              <a:buNone/>
              <a:defRPr sz="3200">
                <a:solidFill>
                  <a:schemeClr val="bg1"/>
                </a:solidFill>
              </a:defRPr>
            </a:lvl2pPr>
            <a:lvl3pPr marL="355600" indent="0">
              <a:buFontTx/>
              <a:buNone/>
              <a:defRPr sz="3200">
                <a:solidFill>
                  <a:schemeClr val="bg1"/>
                </a:solidFill>
              </a:defRPr>
            </a:lvl3pPr>
            <a:lvl4pPr marL="536575" indent="0">
              <a:buFontTx/>
              <a:buNone/>
              <a:defRPr sz="3200">
                <a:solidFill>
                  <a:schemeClr val="bg1"/>
                </a:solidFill>
              </a:defRPr>
            </a:lvl4pPr>
            <a:lvl5pPr marL="719138" indent="0">
              <a:buFontTx/>
              <a:buNone/>
              <a:defRPr sz="3200">
                <a:solidFill>
                  <a:schemeClr val="bg1"/>
                </a:solidFill>
              </a:defRPr>
            </a:lvl5pPr>
          </a:lstStyle>
          <a:p>
            <a:pPr lvl="0"/>
            <a:r>
              <a:rPr lang="sv-SE" dirty="0"/>
              <a:t>Klicka här för att ändra rubrik</a:t>
            </a:r>
          </a:p>
        </p:txBody>
      </p:sp>
      <p:sp>
        <p:nvSpPr>
          <p:cNvPr id="13" name="Platshållare för innehåll 3"/>
          <p:cNvSpPr>
            <a:spLocks noGrp="1"/>
          </p:cNvSpPr>
          <p:nvPr>
            <p:ph sz="quarter" idx="17"/>
          </p:nvPr>
        </p:nvSpPr>
        <p:spPr>
          <a:xfrm>
            <a:off x="4648200" y="1520825"/>
            <a:ext cx="4065588" cy="22685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5" name="Platshållare för innehåll 3"/>
          <p:cNvSpPr>
            <a:spLocks noGrp="1"/>
          </p:cNvSpPr>
          <p:nvPr>
            <p:ph sz="quarter" idx="18"/>
          </p:nvPr>
        </p:nvSpPr>
        <p:spPr>
          <a:xfrm>
            <a:off x="4648200" y="3857625"/>
            <a:ext cx="4065588" cy="22685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7" name="Platshållare för innehåll 3"/>
          <p:cNvSpPr>
            <a:spLocks noGrp="1"/>
          </p:cNvSpPr>
          <p:nvPr>
            <p:ph sz="quarter" idx="19"/>
          </p:nvPr>
        </p:nvSpPr>
        <p:spPr>
          <a:xfrm>
            <a:off x="431801" y="1528193"/>
            <a:ext cx="4065588" cy="459797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56410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bilder: 3  bild">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763A1BB4-9946-45E4-9332-67866D2AAAC4}" type="datetimeFigureOut">
              <a:rPr lang="sv-SE" smtClean="0"/>
              <a:t>2024-10-16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CAB400D-593C-4DAB-87AD-8DF4C2CF5190}" type="slidenum">
              <a:rPr lang="sv-SE" smtClean="0"/>
              <a:t>‹#›</a:t>
            </a:fld>
            <a:endParaRPr lang="sv-SE"/>
          </a:p>
        </p:txBody>
      </p:sp>
      <p:sp>
        <p:nvSpPr>
          <p:cNvPr id="13" name="Platshållare för innehåll 3"/>
          <p:cNvSpPr>
            <a:spLocks noGrp="1"/>
          </p:cNvSpPr>
          <p:nvPr>
            <p:ph sz="quarter" idx="18"/>
          </p:nvPr>
        </p:nvSpPr>
        <p:spPr>
          <a:xfrm>
            <a:off x="431801" y="1520826"/>
            <a:ext cx="2653400" cy="4605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6" name="Platshållare för innehåll 3"/>
          <p:cNvSpPr>
            <a:spLocks noGrp="1"/>
          </p:cNvSpPr>
          <p:nvPr>
            <p:ph sz="quarter" idx="19"/>
          </p:nvPr>
        </p:nvSpPr>
        <p:spPr>
          <a:xfrm>
            <a:off x="3233820" y="1520825"/>
            <a:ext cx="2653400" cy="4605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 name="Platshållare för innehåll 3"/>
          <p:cNvSpPr>
            <a:spLocks noGrp="1"/>
          </p:cNvSpPr>
          <p:nvPr>
            <p:ph sz="quarter" idx="20"/>
          </p:nvPr>
        </p:nvSpPr>
        <p:spPr>
          <a:xfrm>
            <a:off x="6056548" y="1520525"/>
            <a:ext cx="2653400" cy="4605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Rubrik 1"/>
          <p:cNvSpPr>
            <a:spLocks noGrp="1"/>
          </p:cNvSpPr>
          <p:nvPr>
            <p:ph type="title" hasCustomPrompt="1"/>
          </p:nvPr>
        </p:nvSpPr>
        <p:spPr>
          <a:xfrm>
            <a:off x="422072" y="277900"/>
            <a:ext cx="7678941" cy="720080"/>
          </a:xfrm>
        </p:spPr>
        <p:txBody>
          <a:bodyPr vert="horz" lIns="0" tIns="0" rIns="0" bIns="0" rtlCol="0" anchor="b">
            <a:noAutofit/>
          </a:bodyPr>
          <a:lstStyle>
            <a:lvl1pPr>
              <a:defRPr lang="sv-SE" sz="3200" b="0">
                <a:solidFill>
                  <a:schemeClr val="bg1"/>
                </a:solidFill>
                <a:latin typeface="+mn-lt"/>
                <a:ea typeface="+mn-ea"/>
                <a:cs typeface="+mn-cs"/>
              </a:defRPr>
            </a:lvl1pPr>
          </a:lstStyle>
          <a:p>
            <a:pPr marL="0" lvl="0" indent="0">
              <a:lnSpc>
                <a:spcPct val="110000"/>
              </a:lnSpc>
              <a:spcBef>
                <a:spcPts val="500"/>
              </a:spcBef>
              <a:spcAft>
                <a:spcPts val="500"/>
              </a:spcAft>
              <a:buFontTx/>
            </a:pPr>
            <a:r>
              <a:rPr lang="sv-SE" dirty="0"/>
              <a:t>Klicka här för att ändra rubrik</a:t>
            </a:r>
          </a:p>
        </p:txBody>
      </p:sp>
    </p:spTree>
    <p:extLst>
      <p:ext uri="{BB962C8B-B14F-4D97-AF65-F5344CB8AC3E}">
        <p14:creationId xmlns:p14="http://schemas.microsoft.com/office/powerpoint/2010/main" val="1482758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bild 1 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7164288" y="5373216"/>
            <a:ext cx="1782862" cy="1080120"/>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763A1BB4-9946-45E4-9332-67866D2AAAC4}" type="datetimeFigureOut">
              <a:rPr lang="sv-SE" smtClean="0"/>
              <a:t>2024-10-16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CAB400D-593C-4DAB-87AD-8DF4C2CF5190}" type="slidenum">
              <a:rPr lang="sv-SE" smtClean="0"/>
              <a:t>‹#›</a:t>
            </a:fld>
            <a:endParaRPr lang="sv-SE"/>
          </a:p>
        </p:txBody>
      </p:sp>
      <p:sp>
        <p:nvSpPr>
          <p:cNvPr id="12" name="Platshållare för innehåll 11"/>
          <p:cNvSpPr>
            <a:spLocks noGrp="1"/>
          </p:cNvSpPr>
          <p:nvPr>
            <p:ph sz="quarter" idx="16"/>
          </p:nvPr>
        </p:nvSpPr>
        <p:spPr>
          <a:xfrm>
            <a:off x="0" y="1514182"/>
            <a:ext cx="9144000" cy="3671888"/>
          </a:xfrm>
        </p:spPr>
        <p:txBody>
          <a:bodyPr lIns="45000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3" name="Rubrik 1"/>
          <p:cNvSpPr txBox="1">
            <a:spLocks/>
          </p:cNvSpPr>
          <p:nvPr userDrawn="1"/>
        </p:nvSpPr>
        <p:spPr>
          <a:xfrm>
            <a:off x="431292" y="5373216"/>
            <a:ext cx="6516972" cy="1080120"/>
          </a:xfrm>
          <a:prstGeom prst="rect">
            <a:avLst/>
          </a:prstGeom>
        </p:spPr>
        <p:txBody>
          <a:bodyPr vert="horz" lIns="0" tIns="0" rIns="0" bIns="0" rtlCol="0" anchor="t">
            <a:normAutofit/>
          </a:bodyPr>
          <a:lstStyle>
            <a:lvl1pPr algn="l" defTabSz="914400" rtl="0" eaLnBrk="1" latinLnBrk="0" hangingPunct="1">
              <a:lnSpc>
                <a:spcPct val="120000"/>
              </a:lnSpc>
              <a:spcBef>
                <a:spcPct val="0"/>
              </a:spcBef>
              <a:buNone/>
              <a:defRPr sz="2000" b="0" kern="1200">
                <a:solidFill>
                  <a:schemeClr val="tx1">
                    <a:lumMod val="75000"/>
                    <a:lumOff val="25000"/>
                  </a:schemeClr>
                </a:solidFill>
                <a:latin typeface="+mj-lt"/>
                <a:ea typeface="+mj-ea"/>
                <a:cs typeface="+mj-cs"/>
              </a:defRPr>
            </a:lvl1pPr>
          </a:lstStyle>
          <a:p>
            <a:r>
              <a:rPr lang="sv-SE"/>
              <a:t>Klicka här för att ändra format</a:t>
            </a:r>
            <a:endParaRPr lang="sv-SE" dirty="0"/>
          </a:p>
        </p:txBody>
      </p:sp>
      <p:sp>
        <p:nvSpPr>
          <p:cNvPr id="16" name="Rubrik 7"/>
          <p:cNvSpPr>
            <a:spLocks noGrp="1"/>
          </p:cNvSpPr>
          <p:nvPr>
            <p:ph type="title"/>
          </p:nvPr>
        </p:nvSpPr>
        <p:spPr>
          <a:xfrm>
            <a:off x="421414" y="252022"/>
            <a:ext cx="7679599" cy="720080"/>
          </a:xfrm>
          <a:ln>
            <a:noFill/>
          </a:ln>
        </p:spPr>
        <p:txBody>
          <a:bodyPr>
            <a:normAutofit/>
          </a:bodyPr>
          <a:lstStyle>
            <a:lvl1pPr>
              <a:defRPr sz="3200" b="0">
                <a:solidFill>
                  <a:schemeClr val="bg1"/>
                </a:solidFill>
              </a:defRPr>
            </a:lvl1pPr>
          </a:lstStyle>
          <a:p>
            <a:r>
              <a:rPr lang="sv-SE"/>
              <a:t>Klicka här för att ändra format</a:t>
            </a:r>
            <a:endParaRPr lang="sv-SE" dirty="0"/>
          </a:p>
        </p:txBody>
      </p:sp>
    </p:spTree>
    <p:extLst>
      <p:ext uri="{BB962C8B-B14F-4D97-AF65-F5344CB8AC3E}">
        <p14:creationId xmlns:p14="http://schemas.microsoft.com/office/powerpoint/2010/main" val="3494393844"/>
      </p:ext>
    </p:extLst>
  </p:cSld>
  <p:clrMapOvr>
    <a:masterClrMapping/>
  </p:clrMapOvr>
  <p:extLst mod="1">
    <p:ext uri="{DCECCB84-F9BA-43D5-87BE-67443E8EF086}">
      <p15:sldGuideLst xmlns:p15="http://schemas.microsoft.com/office/powerpoint/2012/main">
        <p15:guide id="2" orient="horz" pos="2160">
          <p15:clr>
            <a:srgbClr val="FBAE40"/>
          </p15:clr>
        </p15:guide>
        <p15:guide id="3" orient="horz" pos="66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bild 2 bilder">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7164288" y="5337212"/>
            <a:ext cx="1782862" cy="1116124"/>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763A1BB4-9946-45E4-9332-67866D2AAAC4}" type="datetimeFigureOut">
              <a:rPr lang="sv-SE" smtClean="0"/>
              <a:t>2024-10-16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CAB400D-593C-4DAB-87AD-8DF4C2CF5190}" type="slidenum">
              <a:rPr lang="sv-SE" smtClean="0"/>
              <a:t>‹#›</a:t>
            </a:fld>
            <a:endParaRPr lang="sv-SE"/>
          </a:p>
        </p:txBody>
      </p:sp>
      <p:sp>
        <p:nvSpPr>
          <p:cNvPr id="13" name="Platshållare för innehåll 7"/>
          <p:cNvSpPr>
            <a:spLocks noGrp="1"/>
          </p:cNvSpPr>
          <p:nvPr>
            <p:ph sz="quarter" idx="16"/>
          </p:nvPr>
        </p:nvSpPr>
        <p:spPr>
          <a:xfrm>
            <a:off x="1" y="1520825"/>
            <a:ext cx="3028950" cy="3671888"/>
          </a:xfrm>
        </p:spPr>
        <p:txBody>
          <a:bodyPr lIns="45000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7" name="Platshållare för innehåll 15"/>
          <p:cNvSpPr>
            <a:spLocks noGrp="1"/>
          </p:cNvSpPr>
          <p:nvPr>
            <p:ph sz="quarter" idx="17"/>
          </p:nvPr>
        </p:nvSpPr>
        <p:spPr>
          <a:xfrm>
            <a:off x="3067050" y="1520825"/>
            <a:ext cx="6076950" cy="36718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Rubrik 1"/>
          <p:cNvSpPr txBox="1">
            <a:spLocks/>
          </p:cNvSpPr>
          <p:nvPr userDrawn="1"/>
        </p:nvSpPr>
        <p:spPr>
          <a:xfrm>
            <a:off x="431800" y="5337212"/>
            <a:ext cx="6480459" cy="1116124"/>
          </a:xfrm>
          <a:prstGeom prst="rect">
            <a:avLst/>
          </a:prstGeom>
        </p:spPr>
        <p:txBody>
          <a:bodyPr vert="horz" lIns="0" tIns="0" rIns="0" bIns="0" rtlCol="0" anchor="t">
            <a:normAutofit/>
          </a:bodyPr>
          <a:lstStyle>
            <a:lvl1pPr algn="l" defTabSz="914400" rtl="0" eaLnBrk="1" latinLnBrk="0" hangingPunct="1">
              <a:lnSpc>
                <a:spcPct val="120000"/>
              </a:lnSpc>
              <a:spcBef>
                <a:spcPct val="0"/>
              </a:spcBef>
              <a:buNone/>
              <a:defRPr sz="2000" b="0" kern="1200">
                <a:solidFill>
                  <a:schemeClr val="tx1">
                    <a:lumMod val="75000"/>
                    <a:lumOff val="25000"/>
                  </a:schemeClr>
                </a:solidFill>
                <a:latin typeface="+mj-lt"/>
                <a:ea typeface="+mj-ea"/>
                <a:cs typeface="+mj-cs"/>
              </a:defRPr>
            </a:lvl1pPr>
          </a:lstStyle>
          <a:p>
            <a:r>
              <a:rPr lang="sv-SE"/>
              <a:t>Klicka här för att ändra format</a:t>
            </a:r>
            <a:endParaRPr lang="sv-SE" dirty="0"/>
          </a:p>
        </p:txBody>
      </p:sp>
      <p:sp>
        <p:nvSpPr>
          <p:cNvPr id="14" name="Rubrik 6"/>
          <p:cNvSpPr>
            <a:spLocks noGrp="1"/>
          </p:cNvSpPr>
          <p:nvPr>
            <p:ph type="title"/>
          </p:nvPr>
        </p:nvSpPr>
        <p:spPr>
          <a:xfrm>
            <a:off x="421414" y="243396"/>
            <a:ext cx="7606970" cy="720080"/>
          </a:xfrm>
        </p:spPr>
        <p:txBody>
          <a:bodyPr>
            <a:normAutofit/>
          </a:bodyPr>
          <a:lstStyle>
            <a:lvl1pPr>
              <a:defRPr sz="3200" b="0">
                <a:solidFill>
                  <a:schemeClr val="bg1"/>
                </a:solidFill>
              </a:defRPr>
            </a:lvl1pPr>
          </a:lstStyle>
          <a:p>
            <a:r>
              <a:rPr lang="sv-SE"/>
              <a:t>Klicka här för att ändra format</a:t>
            </a:r>
            <a:endParaRPr lang="sv-SE" dirty="0"/>
          </a:p>
        </p:txBody>
      </p:sp>
    </p:spTree>
    <p:extLst>
      <p:ext uri="{BB962C8B-B14F-4D97-AF65-F5344CB8AC3E}">
        <p14:creationId xmlns:p14="http://schemas.microsoft.com/office/powerpoint/2010/main" val="3845533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bild 3 bilder">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7164288" y="5337212"/>
            <a:ext cx="1782862" cy="1044116"/>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763A1BB4-9946-45E4-9332-67866D2AAAC4}" type="datetimeFigureOut">
              <a:rPr lang="sv-SE" smtClean="0"/>
              <a:t>2024-10-16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CAB400D-593C-4DAB-87AD-8DF4C2CF5190}" type="slidenum">
              <a:rPr lang="sv-SE" smtClean="0"/>
              <a:t>‹#›</a:t>
            </a:fld>
            <a:endParaRPr lang="sv-SE"/>
          </a:p>
        </p:txBody>
      </p:sp>
      <p:sp>
        <p:nvSpPr>
          <p:cNvPr id="14" name="Platshållare för innehåll 7"/>
          <p:cNvSpPr>
            <a:spLocks noGrp="1"/>
          </p:cNvSpPr>
          <p:nvPr>
            <p:ph sz="quarter" idx="18"/>
          </p:nvPr>
        </p:nvSpPr>
        <p:spPr>
          <a:xfrm>
            <a:off x="0" y="1516063"/>
            <a:ext cx="3028950" cy="3676650"/>
          </a:xfrm>
        </p:spPr>
        <p:txBody>
          <a:bodyPr lIns="45000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6" name="Platshållare för innehåll 7"/>
          <p:cNvSpPr>
            <a:spLocks noGrp="1"/>
          </p:cNvSpPr>
          <p:nvPr>
            <p:ph sz="quarter" idx="19"/>
          </p:nvPr>
        </p:nvSpPr>
        <p:spPr>
          <a:xfrm>
            <a:off x="3063296" y="1512104"/>
            <a:ext cx="3028950" cy="3676650"/>
          </a:xfrm>
        </p:spPr>
        <p:txBody>
          <a:bodyPr lIns="45000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 name="Platshållare för innehåll 7"/>
          <p:cNvSpPr>
            <a:spLocks noGrp="1"/>
          </p:cNvSpPr>
          <p:nvPr>
            <p:ph sz="quarter" idx="20"/>
          </p:nvPr>
        </p:nvSpPr>
        <p:spPr>
          <a:xfrm>
            <a:off x="6126592" y="1519214"/>
            <a:ext cx="3028950" cy="3676650"/>
          </a:xfrm>
        </p:spPr>
        <p:txBody>
          <a:bodyPr lIns="45000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Rubrik 1"/>
          <p:cNvSpPr txBox="1">
            <a:spLocks/>
          </p:cNvSpPr>
          <p:nvPr userDrawn="1"/>
        </p:nvSpPr>
        <p:spPr>
          <a:xfrm>
            <a:off x="427658" y="5337212"/>
            <a:ext cx="6484601" cy="1044116"/>
          </a:xfrm>
          <a:prstGeom prst="rect">
            <a:avLst/>
          </a:prstGeom>
        </p:spPr>
        <p:txBody>
          <a:bodyPr vert="horz" lIns="0" tIns="0" rIns="0" bIns="0" rtlCol="0" anchor="t">
            <a:normAutofit/>
          </a:bodyPr>
          <a:lstStyle>
            <a:lvl1pPr algn="l" defTabSz="914400" rtl="0" eaLnBrk="1" latinLnBrk="0" hangingPunct="1">
              <a:lnSpc>
                <a:spcPct val="120000"/>
              </a:lnSpc>
              <a:spcBef>
                <a:spcPct val="0"/>
              </a:spcBef>
              <a:buNone/>
              <a:defRPr sz="2000" b="0" kern="1200">
                <a:solidFill>
                  <a:schemeClr val="tx1">
                    <a:lumMod val="75000"/>
                    <a:lumOff val="25000"/>
                  </a:schemeClr>
                </a:solidFill>
                <a:latin typeface="+mj-lt"/>
                <a:ea typeface="+mj-ea"/>
                <a:cs typeface="+mj-cs"/>
              </a:defRPr>
            </a:lvl1pPr>
          </a:lstStyle>
          <a:p>
            <a:r>
              <a:rPr lang="sv-SE"/>
              <a:t>Klicka här för att ändra format</a:t>
            </a:r>
            <a:endParaRPr lang="sv-SE" dirty="0"/>
          </a:p>
        </p:txBody>
      </p:sp>
      <p:sp>
        <p:nvSpPr>
          <p:cNvPr id="17" name="Rubrik 7"/>
          <p:cNvSpPr>
            <a:spLocks noGrp="1"/>
          </p:cNvSpPr>
          <p:nvPr>
            <p:ph type="title"/>
          </p:nvPr>
        </p:nvSpPr>
        <p:spPr>
          <a:xfrm>
            <a:off x="421414" y="252022"/>
            <a:ext cx="7606970" cy="720080"/>
          </a:xfrm>
        </p:spPr>
        <p:txBody>
          <a:bodyPr>
            <a:normAutofit/>
          </a:bodyPr>
          <a:lstStyle>
            <a:lvl1pPr>
              <a:defRPr sz="3200" b="0">
                <a:solidFill>
                  <a:schemeClr val="bg1"/>
                </a:solidFill>
              </a:defRPr>
            </a:lvl1pPr>
          </a:lstStyle>
          <a:p>
            <a:r>
              <a:rPr lang="sv-SE"/>
              <a:t>Klicka här för att ändra format</a:t>
            </a:r>
          </a:p>
        </p:txBody>
      </p:sp>
    </p:spTree>
    <p:extLst>
      <p:ext uri="{BB962C8B-B14F-4D97-AF65-F5344CB8AC3E}">
        <p14:creationId xmlns:p14="http://schemas.microsoft.com/office/powerpoint/2010/main" val="1022780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0" y="1520826"/>
            <a:ext cx="8713788" cy="4605338"/>
          </a:xfrm>
        </p:spPr>
        <p:txBody>
          <a:bodyPr lIns="45000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593A476-E6D0-4DD7-A53E-87CF4286D845}" type="datetimeFigureOut">
              <a:rPr lang="sv-SE" smtClean="0"/>
              <a:t>2024-10-16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4E0E5B-6010-4023-A174-7484C73B8DEC}" type="slidenum">
              <a:rPr lang="sv-SE" smtClean="0"/>
              <a:t>‹#›</a:t>
            </a:fld>
            <a:endParaRPr lang="sv-SE"/>
          </a:p>
        </p:txBody>
      </p:sp>
      <p:sp>
        <p:nvSpPr>
          <p:cNvPr id="8" name="Rubrik 1"/>
          <p:cNvSpPr>
            <a:spLocks noGrp="1"/>
          </p:cNvSpPr>
          <p:nvPr>
            <p:ph type="title" hasCustomPrompt="1"/>
          </p:nvPr>
        </p:nvSpPr>
        <p:spPr>
          <a:xfrm>
            <a:off x="422072" y="277900"/>
            <a:ext cx="7678941" cy="720080"/>
          </a:xfrm>
        </p:spPr>
        <p:txBody>
          <a:bodyPr vert="horz" lIns="0" tIns="0" rIns="0" bIns="0" rtlCol="0" anchor="b">
            <a:noAutofit/>
          </a:bodyPr>
          <a:lstStyle>
            <a:lvl1pPr>
              <a:defRPr lang="sv-SE" sz="3200" b="0">
                <a:solidFill>
                  <a:schemeClr val="bg1"/>
                </a:solidFill>
                <a:latin typeface="+mn-lt"/>
                <a:ea typeface="+mn-ea"/>
                <a:cs typeface="+mn-cs"/>
              </a:defRPr>
            </a:lvl1pPr>
          </a:lstStyle>
          <a:p>
            <a:pPr marL="0" lvl="0" indent="0">
              <a:lnSpc>
                <a:spcPct val="110000"/>
              </a:lnSpc>
              <a:spcBef>
                <a:spcPts val="500"/>
              </a:spcBef>
              <a:spcAft>
                <a:spcPts val="500"/>
              </a:spcAft>
              <a:buFontTx/>
            </a:pPr>
            <a:r>
              <a:rPr lang="sv-SE" dirty="0"/>
              <a:t>Klicka här för att ändra rubrik</a:t>
            </a:r>
          </a:p>
        </p:txBody>
      </p:sp>
    </p:spTree>
    <p:extLst>
      <p:ext uri="{BB962C8B-B14F-4D97-AF65-F5344CB8AC3E}">
        <p14:creationId xmlns:p14="http://schemas.microsoft.com/office/powerpoint/2010/main" val="23805567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763A1BB4-9946-45E4-9332-67866D2AAAC4}" type="datetimeFigureOut">
              <a:rPr lang="sv-SE" smtClean="0"/>
              <a:t>2024-10-16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5CAB400D-593C-4DAB-87AD-8DF4C2CF5190}" type="slidenum">
              <a:rPr lang="sv-SE" smtClean="0"/>
              <a:t>‹#›</a:t>
            </a:fld>
            <a:endParaRPr lang="sv-SE"/>
          </a:p>
        </p:txBody>
      </p:sp>
      <p:sp>
        <p:nvSpPr>
          <p:cNvPr id="10" name="Rubrik 8"/>
          <p:cNvSpPr>
            <a:spLocks noGrp="1"/>
          </p:cNvSpPr>
          <p:nvPr>
            <p:ph type="title"/>
          </p:nvPr>
        </p:nvSpPr>
        <p:spPr>
          <a:xfrm>
            <a:off x="422072" y="275267"/>
            <a:ext cx="7462296" cy="720080"/>
          </a:xfrm>
        </p:spPr>
        <p:txBody>
          <a:bodyPr>
            <a:normAutofit/>
          </a:bodyPr>
          <a:lstStyle>
            <a:lvl1pPr>
              <a:defRPr sz="3200" b="0">
                <a:solidFill>
                  <a:schemeClr val="bg1"/>
                </a:solidFill>
              </a:defRPr>
            </a:lvl1pPr>
          </a:lstStyle>
          <a:p>
            <a:r>
              <a:rPr lang="sv-SE"/>
              <a:t>Klicka här för att ändra format</a:t>
            </a:r>
          </a:p>
        </p:txBody>
      </p:sp>
    </p:spTree>
    <p:extLst>
      <p:ext uri="{BB962C8B-B14F-4D97-AF65-F5344CB8AC3E}">
        <p14:creationId xmlns:p14="http://schemas.microsoft.com/office/powerpoint/2010/main" val="590508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bild 4 bild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1593A476-E6D0-4DD7-A53E-87CF4286D845}" type="datetimeFigureOut">
              <a:rPr lang="sv-SE" smtClean="0"/>
              <a:t>2024-10-16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4E0E5B-6010-4023-A174-7484C73B8DEC}" type="slidenum">
              <a:rPr lang="sv-SE" smtClean="0"/>
              <a:t>‹#›</a:t>
            </a:fld>
            <a:endParaRPr lang="sv-SE"/>
          </a:p>
        </p:txBody>
      </p:sp>
      <p:sp>
        <p:nvSpPr>
          <p:cNvPr id="17" name="Platshållare för innehåll 2"/>
          <p:cNvSpPr>
            <a:spLocks noGrp="1"/>
          </p:cNvSpPr>
          <p:nvPr>
            <p:ph idx="22"/>
          </p:nvPr>
        </p:nvSpPr>
        <p:spPr>
          <a:xfrm>
            <a:off x="-508" y="1412776"/>
            <a:ext cx="4575528" cy="2375984"/>
          </a:xfrm>
        </p:spPr>
        <p:txBody>
          <a:bodyPr lIns="21600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1" name="Platshållare för innehåll 2"/>
          <p:cNvSpPr>
            <a:spLocks noGrp="1"/>
          </p:cNvSpPr>
          <p:nvPr>
            <p:ph idx="26"/>
          </p:nvPr>
        </p:nvSpPr>
        <p:spPr>
          <a:xfrm>
            <a:off x="4575020" y="1412776"/>
            <a:ext cx="4575528" cy="2376544"/>
          </a:xfrm>
        </p:spPr>
        <p:txBody>
          <a:bodyPr lIns="21600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2" name="Platshållare för innehåll 2"/>
          <p:cNvSpPr>
            <a:spLocks noGrp="1"/>
          </p:cNvSpPr>
          <p:nvPr>
            <p:ph idx="27"/>
          </p:nvPr>
        </p:nvSpPr>
        <p:spPr>
          <a:xfrm>
            <a:off x="-508" y="3789320"/>
            <a:ext cx="4575528" cy="2520000"/>
          </a:xfrm>
        </p:spPr>
        <p:txBody>
          <a:bodyPr lIns="21600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3" name="Platshållare för innehåll 2"/>
          <p:cNvSpPr>
            <a:spLocks noGrp="1"/>
          </p:cNvSpPr>
          <p:nvPr>
            <p:ph idx="28"/>
          </p:nvPr>
        </p:nvSpPr>
        <p:spPr>
          <a:xfrm>
            <a:off x="4575020" y="3789880"/>
            <a:ext cx="4575528" cy="2520000"/>
          </a:xfrm>
        </p:spPr>
        <p:txBody>
          <a:bodyPr lIns="21600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4" name="Rubrik 1"/>
          <p:cNvSpPr>
            <a:spLocks noGrp="1"/>
          </p:cNvSpPr>
          <p:nvPr>
            <p:ph type="title" hasCustomPrompt="1"/>
          </p:nvPr>
        </p:nvSpPr>
        <p:spPr>
          <a:xfrm>
            <a:off x="422072" y="277900"/>
            <a:ext cx="7678941" cy="720080"/>
          </a:xfrm>
        </p:spPr>
        <p:txBody>
          <a:bodyPr vert="horz" lIns="0" tIns="0" rIns="0" bIns="0" rtlCol="0" anchor="b">
            <a:noAutofit/>
          </a:bodyPr>
          <a:lstStyle>
            <a:lvl1pPr>
              <a:defRPr lang="sv-SE" sz="3200" b="0">
                <a:solidFill>
                  <a:schemeClr val="bg1"/>
                </a:solidFill>
                <a:latin typeface="+mn-lt"/>
                <a:ea typeface="+mn-ea"/>
                <a:cs typeface="+mn-cs"/>
              </a:defRPr>
            </a:lvl1pPr>
          </a:lstStyle>
          <a:p>
            <a:pPr marL="0" lvl="0" indent="0">
              <a:lnSpc>
                <a:spcPct val="110000"/>
              </a:lnSpc>
              <a:spcBef>
                <a:spcPts val="500"/>
              </a:spcBef>
              <a:spcAft>
                <a:spcPts val="500"/>
              </a:spcAft>
              <a:buFontTx/>
            </a:pPr>
            <a:r>
              <a:rPr lang="sv-SE" dirty="0"/>
              <a:t>Klicka här för att ändra rubrik</a:t>
            </a:r>
          </a:p>
        </p:txBody>
      </p:sp>
    </p:spTree>
    <p:extLst>
      <p:ext uri="{BB962C8B-B14F-4D97-AF65-F5344CB8AC3E}">
        <p14:creationId xmlns:p14="http://schemas.microsoft.com/office/powerpoint/2010/main" val="142763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593A476-E6D0-4DD7-A53E-87CF4286D845}" type="datetimeFigureOut">
              <a:rPr lang="sv-SE" smtClean="0"/>
              <a:t>2024-10-16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74E0E5B-6010-4023-A174-7484C73B8DEC}" type="slidenum">
              <a:rPr lang="sv-SE" smtClean="0"/>
              <a:t>‹#›</a:t>
            </a:fld>
            <a:endParaRPr lang="sv-SE"/>
          </a:p>
        </p:txBody>
      </p:sp>
      <p:sp>
        <p:nvSpPr>
          <p:cNvPr id="6" name="Rubrik 1"/>
          <p:cNvSpPr>
            <a:spLocks noGrp="1"/>
          </p:cNvSpPr>
          <p:nvPr>
            <p:ph type="title" hasCustomPrompt="1"/>
          </p:nvPr>
        </p:nvSpPr>
        <p:spPr>
          <a:xfrm>
            <a:off x="422072" y="277900"/>
            <a:ext cx="7678941" cy="720080"/>
          </a:xfrm>
        </p:spPr>
        <p:txBody>
          <a:bodyPr vert="horz" lIns="0" tIns="0" rIns="0" bIns="0" rtlCol="0" anchor="b">
            <a:noAutofit/>
          </a:bodyPr>
          <a:lstStyle>
            <a:lvl1pPr>
              <a:defRPr lang="sv-SE" sz="3200" b="0">
                <a:solidFill>
                  <a:schemeClr val="bg1"/>
                </a:solidFill>
                <a:latin typeface="+mn-lt"/>
                <a:ea typeface="+mn-ea"/>
                <a:cs typeface="+mn-cs"/>
              </a:defRPr>
            </a:lvl1pPr>
          </a:lstStyle>
          <a:p>
            <a:pPr marL="0" lvl="0" indent="0">
              <a:lnSpc>
                <a:spcPct val="110000"/>
              </a:lnSpc>
              <a:spcBef>
                <a:spcPts val="500"/>
              </a:spcBef>
              <a:spcAft>
                <a:spcPts val="500"/>
              </a:spcAft>
              <a:buFontTx/>
            </a:pPr>
            <a:r>
              <a:rPr lang="sv-SE" dirty="0"/>
              <a:t>Klicka här för att ändra rubrik</a:t>
            </a:r>
          </a:p>
        </p:txBody>
      </p:sp>
    </p:spTree>
    <p:extLst>
      <p:ext uri="{BB962C8B-B14F-4D97-AF65-F5344CB8AC3E}">
        <p14:creationId xmlns:p14="http://schemas.microsoft.com/office/powerpoint/2010/main" val="4173915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nehåll och bi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0" y="1520826"/>
            <a:ext cx="5904148" cy="4605338"/>
          </a:xfrm>
        </p:spPr>
        <p:txBody>
          <a:bodyPr lIns="45000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593A476-E6D0-4DD7-A53E-87CF4286D845}" type="datetimeFigureOut">
              <a:rPr lang="sv-SE" smtClean="0"/>
              <a:t>2024-10-16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4E0E5B-6010-4023-A174-7484C73B8DEC}" type="slidenum">
              <a:rPr lang="sv-SE" smtClean="0"/>
              <a:t>‹#›</a:t>
            </a:fld>
            <a:endParaRPr lang="sv-SE"/>
          </a:p>
        </p:txBody>
      </p:sp>
      <p:sp>
        <p:nvSpPr>
          <p:cNvPr id="11" name="Platshållare för innehåll 9"/>
          <p:cNvSpPr>
            <a:spLocks noGrp="1"/>
          </p:cNvSpPr>
          <p:nvPr>
            <p:ph sz="quarter" idx="16"/>
          </p:nvPr>
        </p:nvSpPr>
        <p:spPr>
          <a:xfrm>
            <a:off x="6115050" y="1520825"/>
            <a:ext cx="3028950" cy="4605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Rubrik 1"/>
          <p:cNvSpPr>
            <a:spLocks noGrp="1"/>
          </p:cNvSpPr>
          <p:nvPr>
            <p:ph type="title" hasCustomPrompt="1"/>
          </p:nvPr>
        </p:nvSpPr>
        <p:spPr>
          <a:xfrm>
            <a:off x="422072" y="277900"/>
            <a:ext cx="7678941" cy="720080"/>
          </a:xfrm>
        </p:spPr>
        <p:txBody>
          <a:bodyPr vert="horz" lIns="0" tIns="0" rIns="0" bIns="0" rtlCol="0" anchor="b">
            <a:noAutofit/>
          </a:bodyPr>
          <a:lstStyle>
            <a:lvl1pPr>
              <a:defRPr lang="sv-SE" sz="3200" b="0">
                <a:solidFill>
                  <a:schemeClr val="bg1"/>
                </a:solidFill>
                <a:latin typeface="+mn-lt"/>
                <a:ea typeface="+mn-ea"/>
                <a:cs typeface="+mn-cs"/>
              </a:defRPr>
            </a:lvl1pPr>
          </a:lstStyle>
          <a:p>
            <a:pPr marL="0" lvl="0" indent="0">
              <a:lnSpc>
                <a:spcPct val="110000"/>
              </a:lnSpc>
              <a:spcBef>
                <a:spcPts val="500"/>
              </a:spcBef>
              <a:spcAft>
                <a:spcPts val="500"/>
              </a:spcAft>
              <a:buFontTx/>
            </a:pPr>
            <a:r>
              <a:rPr lang="sv-SE" dirty="0"/>
              <a:t>Klicka här för att ändra rubrik</a:t>
            </a:r>
          </a:p>
        </p:txBody>
      </p:sp>
    </p:spTree>
    <p:extLst>
      <p:ext uri="{BB962C8B-B14F-4D97-AF65-F5344CB8AC3E}">
        <p14:creationId xmlns:p14="http://schemas.microsoft.com/office/powerpoint/2010/main" val="243534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1593A476-E6D0-4DD7-A53E-87CF4286D845}" type="datetimeFigureOut">
              <a:rPr lang="sv-SE" smtClean="0"/>
              <a:t>2024-10-16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74E0E5B-6010-4023-A174-7484C73B8DEC}" type="slidenum">
              <a:rPr lang="sv-SE" smtClean="0"/>
              <a:t>‹#›</a:t>
            </a:fld>
            <a:endParaRPr lang="sv-SE"/>
          </a:p>
        </p:txBody>
      </p:sp>
      <p:sp>
        <p:nvSpPr>
          <p:cNvPr id="11" name="Platshållare för innehåll 6"/>
          <p:cNvSpPr>
            <a:spLocks noGrp="1"/>
          </p:cNvSpPr>
          <p:nvPr>
            <p:ph sz="quarter" idx="16"/>
          </p:nvPr>
        </p:nvSpPr>
        <p:spPr>
          <a:xfrm>
            <a:off x="422275" y="1520825"/>
            <a:ext cx="8291513" cy="28082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4" name="Platshållare för innehåll 6"/>
          <p:cNvSpPr>
            <a:spLocks noGrp="1"/>
          </p:cNvSpPr>
          <p:nvPr>
            <p:ph sz="quarter" idx="17"/>
          </p:nvPr>
        </p:nvSpPr>
        <p:spPr>
          <a:xfrm>
            <a:off x="431800" y="4617132"/>
            <a:ext cx="8291513" cy="194370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Rubrik 1"/>
          <p:cNvSpPr>
            <a:spLocks noGrp="1"/>
          </p:cNvSpPr>
          <p:nvPr>
            <p:ph type="title" hasCustomPrompt="1"/>
          </p:nvPr>
        </p:nvSpPr>
        <p:spPr>
          <a:xfrm>
            <a:off x="422072" y="277900"/>
            <a:ext cx="7678941" cy="720080"/>
          </a:xfrm>
        </p:spPr>
        <p:txBody>
          <a:bodyPr vert="horz" lIns="0" tIns="0" rIns="0" bIns="0" rtlCol="0" anchor="b">
            <a:noAutofit/>
          </a:bodyPr>
          <a:lstStyle>
            <a:lvl1pPr>
              <a:defRPr lang="sv-SE" sz="3200" b="0">
                <a:solidFill>
                  <a:schemeClr val="bg1"/>
                </a:solidFill>
                <a:latin typeface="+mn-lt"/>
                <a:ea typeface="+mn-ea"/>
                <a:cs typeface="+mn-cs"/>
              </a:defRPr>
            </a:lvl1pPr>
          </a:lstStyle>
          <a:p>
            <a:pPr marL="0" lvl="0" indent="0">
              <a:lnSpc>
                <a:spcPct val="110000"/>
              </a:lnSpc>
              <a:spcBef>
                <a:spcPts val="500"/>
              </a:spcBef>
              <a:spcAft>
                <a:spcPts val="500"/>
              </a:spcAft>
              <a:buFontTx/>
            </a:pPr>
            <a:r>
              <a:rPr lang="sv-SE" dirty="0"/>
              <a:t>Klicka här för att ändra rubrik</a:t>
            </a:r>
          </a:p>
        </p:txBody>
      </p:sp>
    </p:spTree>
    <p:extLst>
      <p:ext uri="{BB962C8B-B14F-4D97-AF65-F5344CB8AC3E}">
        <p14:creationId xmlns:p14="http://schemas.microsoft.com/office/powerpoint/2010/main" val="3762676767"/>
      </p:ext>
    </p:extLst>
  </p:cSld>
  <p:clrMapOvr>
    <a:masterClrMapping/>
  </p:clrMapOvr>
  <p:extLst mod="1">
    <p:ext uri="{DCECCB84-F9BA-43D5-87BE-67443E8EF086}">
      <p15:sldGuideLst xmlns:p15="http://schemas.microsoft.com/office/powerpoint/2012/main">
        <p15:guide id="1" pos="2880">
          <p15:clr>
            <a:srgbClr val="FBAE40"/>
          </p15:clr>
        </p15:guide>
        <p15:guide id="2"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30040" y="1520825"/>
            <a:ext cx="4038600" cy="4605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1520825"/>
            <a:ext cx="4038600" cy="4605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1593A476-E6D0-4DD7-A53E-87CF4286D845}" type="datetimeFigureOut">
              <a:rPr lang="sv-SE" smtClean="0"/>
              <a:t>2024-10-16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4E0E5B-6010-4023-A174-7484C73B8DEC}" type="slidenum">
              <a:rPr lang="sv-SE" smtClean="0"/>
              <a:t>‹#›</a:t>
            </a:fld>
            <a:endParaRPr lang="sv-SE"/>
          </a:p>
        </p:txBody>
      </p:sp>
      <p:sp>
        <p:nvSpPr>
          <p:cNvPr id="9" name="Rubrik 1"/>
          <p:cNvSpPr>
            <a:spLocks noGrp="1"/>
          </p:cNvSpPr>
          <p:nvPr>
            <p:ph type="title" hasCustomPrompt="1"/>
          </p:nvPr>
        </p:nvSpPr>
        <p:spPr>
          <a:xfrm>
            <a:off x="422072" y="277900"/>
            <a:ext cx="7678941" cy="720080"/>
          </a:xfrm>
        </p:spPr>
        <p:txBody>
          <a:bodyPr vert="horz" lIns="0" tIns="0" rIns="0" bIns="0" rtlCol="0" anchor="b">
            <a:noAutofit/>
          </a:bodyPr>
          <a:lstStyle>
            <a:lvl1pPr>
              <a:defRPr lang="sv-SE" sz="3200" b="0">
                <a:solidFill>
                  <a:schemeClr val="bg1"/>
                </a:solidFill>
                <a:latin typeface="+mn-lt"/>
                <a:ea typeface="+mn-ea"/>
                <a:cs typeface="+mn-cs"/>
              </a:defRPr>
            </a:lvl1pPr>
          </a:lstStyle>
          <a:p>
            <a:pPr marL="0" lvl="0" indent="0">
              <a:lnSpc>
                <a:spcPct val="110000"/>
              </a:lnSpc>
              <a:spcBef>
                <a:spcPts val="500"/>
              </a:spcBef>
              <a:spcAft>
                <a:spcPts val="500"/>
              </a:spcAft>
              <a:buFontTx/>
            </a:pPr>
            <a:r>
              <a:rPr lang="sv-SE" dirty="0"/>
              <a:t>Klicka här för att ändra rubrik</a:t>
            </a:r>
          </a:p>
        </p:txBody>
      </p:sp>
    </p:spTree>
    <p:extLst>
      <p:ext uri="{BB962C8B-B14F-4D97-AF65-F5344CB8AC3E}">
        <p14:creationId xmlns:p14="http://schemas.microsoft.com/office/powerpoint/2010/main" val="1251517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nehållbilder: 2 + 1 bild">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1593A476-E6D0-4DD7-A53E-87CF4286D845}" type="datetimeFigureOut">
              <a:rPr lang="sv-SE" smtClean="0"/>
              <a:t>2024-10-16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4E0E5B-6010-4023-A174-7484C73B8DEC}" type="slidenum">
              <a:rPr lang="sv-SE" smtClean="0"/>
              <a:t>‹#›</a:t>
            </a:fld>
            <a:endParaRPr lang="sv-SE"/>
          </a:p>
        </p:txBody>
      </p:sp>
      <p:sp>
        <p:nvSpPr>
          <p:cNvPr id="13" name="Platshållare för innehåll 3"/>
          <p:cNvSpPr>
            <a:spLocks noGrp="1"/>
          </p:cNvSpPr>
          <p:nvPr>
            <p:ph sz="quarter" idx="17"/>
          </p:nvPr>
        </p:nvSpPr>
        <p:spPr>
          <a:xfrm>
            <a:off x="422275" y="1520825"/>
            <a:ext cx="4048125" cy="22685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5" name="Platshållare för innehåll 3"/>
          <p:cNvSpPr>
            <a:spLocks noGrp="1"/>
          </p:cNvSpPr>
          <p:nvPr>
            <p:ph sz="quarter" idx="18"/>
          </p:nvPr>
        </p:nvSpPr>
        <p:spPr>
          <a:xfrm>
            <a:off x="421797" y="3869166"/>
            <a:ext cx="4048125" cy="22685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innehåll 3"/>
          <p:cNvSpPr>
            <a:spLocks noGrp="1"/>
          </p:cNvSpPr>
          <p:nvPr>
            <p:ph sz="quarter" idx="19"/>
          </p:nvPr>
        </p:nvSpPr>
        <p:spPr>
          <a:xfrm>
            <a:off x="4646592" y="1520825"/>
            <a:ext cx="4048125" cy="4605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Rubrik 1"/>
          <p:cNvSpPr>
            <a:spLocks noGrp="1"/>
          </p:cNvSpPr>
          <p:nvPr>
            <p:ph type="title" hasCustomPrompt="1"/>
          </p:nvPr>
        </p:nvSpPr>
        <p:spPr>
          <a:xfrm>
            <a:off x="422072" y="277900"/>
            <a:ext cx="7678941" cy="720080"/>
          </a:xfrm>
        </p:spPr>
        <p:txBody>
          <a:bodyPr vert="horz" lIns="0" tIns="0" rIns="0" bIns="0" rtlCol="0" anchor="b">
            <a:noAutofit/>
          </a:bodyPr>
          <a:lstStyle>
            <a:lvl1pPr>
              <a:defRPr lang="sv-SE" sz="3200" b="0">
                <a:solidFill>
                  <a:schemeClr val="bg1"/>
                </a:solidFill>
                <a:latin typeface="+mn-lt"/>
                <a:ea typeface="+mn-ea"/>
                <a:cs typeface="+mn-cs"/>
              </a:defRPr>
            </a:lvl1pPr>
          </a:lstStyle>
          <a:p>
            <a:pPr marL="0" lvl="0" indent="0">
              <a:lnSpc>
                <a:spcPct val="110000"/>
              </a:lnSpc>
              <a:spcBef>
                <a:spcPts val="500"/>
              </a:spcBef>
              <a:spcAft>
                <a:spcPts val="500"/>
              </a:spcAft>
              <a:buFontTx/>
            </a:pPr>
            <a:r>
              <a:rPr lang="sv-SE" dirty="0"/>
              <a:t>Klicka här för att ändra rubrik</a:t>
            </a:r>
          </a:p>
        </p:txBody>
      </p:sp>
    </p:spTree>
    <p:extLst>
      <p:ext uri="{BB962C8B-B14F-4D97-AF65-F5344CB8AC3E}">
        <p14:creationId xmlns:p14="http://schemas.microsoft.com/office/powerpoint/2010/main" val="3284154193"/>
      </p:ext>
    </p:extLst>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theme/theme1.xml" Type="http://schemas.openxmlformats.org/officeDocument/2006/relationships/theme"/><Relationship Id="rId17" Target="../media/image1.png"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no"?><Relationships xmlns="http://schemas.openxmlformats.org/package/2006/relationships"><Relationship Id="rId1" Target="../slideLayouts/slideLayout16.xml" Type="http://schemas.openxmlformats.org/officeDocument/2006/relationships/slideLayout"/><Relationship Id="rId10" Target="../slideLayouts/slideLayout25.xml" Type="http://schemas.openxmlformats.org/officeDocument/2006/relationships/slideLayout"/><Relationship Id="rId11" Target="../slideLayouts/slideLayout26.xml" Type="http://schemas.openxmlformats.org/officeDocument/2006/relationships/slideLayout"/><Relationship Id="rId12" Target="../slideLayouts/slideLayout27.xml" Type="http://schemas.openxmlformats.org/officeDocument/2006/relationships/slideLayout"/><Relationship Id="rId13" Target="../slideLayouts/slideLayout28.xml" Type="http://schemas.openxmlformats.org/officeDocument/2006/relationships/slideLayout"/><Relationship Id="rId14" Target="../slideLayouts/slideLayout29.xml" Type="http://schemas.openxmlformats.org/officeDocument/2006/relationships/slideLayout"/><Relationship Id="rId15" Target="../slideLayouts/slideLayout30.xml" Type="http://schemas.openxmlformats.org/officeDocument/2006/relationships/slideLayout"/><Relationship Id="rId16" Target="../theme/theme2.xml" Type="http://schemas.openxmlformats.org/officeDocument/2006/relationships/theme"/><Relationship Id="rId17" Target="../media/image1.png" Type="http://schemas.openxmlformats.org/officeDocument/2006/relationships/image"/><Relationship Id="rId2" Target="../slideLayouts/slideLayout17.xml" Type="http://schemas.openxmlformats.org/officeDocument/2006/relationships/slideLayout"/><Relationship Id="rId3" Target="../slideLayouts/slideLayout18.xml" Type="http://schemas.openxmlformats.org/officeDocument/2006/relationships/slideLayout"/><Relationship Id="rId4" Target="../slideLayouts/slideLayout19.xml" Type="http://schemas.openxmlformats.org/officeDocument/2006/relationships/slideLayout"/><Relationship Id="rId5" Target="../slideLayouts/slideLayout20.xml" Type="http://schemas.openxmlformats.org/officeDocument/2006/relationships/slideLayout"/><Relationship Id="rId6" Target="../slideLayouts/slideLayout21.xml" Type="http://schemas.openxmlformats.org/officeDocument/2006/relationships/slideLayout"/><Relationship Id="rId7" Target="../slideLayouts/slideLayout22.xml" Type="http://schemas.openxmlformats.org/officeDocument/2006/relationships/slideLayout"/><Relationship Id="rId8" Target="../slideLayouts/slideLayout23.xml" Type="http://schemas.openxmlformats.org/officeDocument/2006/relationships/slideLayout"/><Relationship Id="rId9" Target="../slideLayouts/slideLayout2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Grupp 10"/>
          <p:cNvGrpSpPr/>
          <p:nvPr/>
        </p:nvGrpSpPr>
        <p:grpSpPr>
          <a:xfrm>
            <a:off x="0" y="-2"/>
            <a:ext cx="9144001" cy="1281600"/>
            <a:chOff x="0" y="-2"/>
            <a:chExt cx="9144001" cy="1390652"/>
          </a:xfrm>
        </p:grpSpPr>
        <p:sp>
          <p:nvSpPr>
            <p:cNvPr id="14" name="Rektangel 13"/>
            <p:cNvSpPr/>
            <p:nvPr userDrawn="1"/>
          </p:nvSpPr>
          <p:spPr>
            <a:xfrm>
              <a:off x="0" y="0"/>
              <a:ext cx="9144001" cy="1390650"/>
            </a:xfrm>
            <a:prstGeom prst="rect">
              <a:avLst/>
            </a:prstGeom>
            <a:gradFill>
              <a:gsLst>
                <a:gs pos="100000">
                  <a:srgbClr val="006DB2"/>
                </a:gs>
                <a:gs pos="0">
                  <a:srgbClr val="0074B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0" y="-2"/>
              <a:ext cx="9144001" cy="1389314"/>
              <a:chOff x="0" y="-2"/>
              <a:chExt cx="9144001" cy="1389314"/>
            </a:xfrm>
            <a:gradFill flip="none" rotWithShape="1">
              <a:gsLst>
                <a:gs pos="0">
                  <a:srgbClr val="0060A9"/>
                </a:gs>
                <a:gs pos="100000">
                  <a:srgbClr val="006BB1"/>
                </a:gs>
              </a:gsLst>
              <a:lin ang="0" scaled="1"/>
              <a:tileRect/>
            </a:gradFill>
          </p:grpSpPr>
          <p:sp>
            <p:nvSpPr>
              <p:cNvPr id="498" name="Frihandsfigur 497"/>
              <p:cNvSpPr>
                <a:spLocks/>
              </p:cNvSpPr>
              <p:nvPr userDrawn="1"/>
            </p:nvSpPr>
            <p:spPr bwMode="auto">
              <a:xfrm>
                <a:off x="1" y="494742"/>
                <a:ext cx="78237" cy="453738"/>
              </a:xfrm>
              <a:custGeom>
                <a:avLst/>
                <a:gdLst>
                  <a:gd name="connsiteX0" fmla="*/ 38990 w 78237"/>
                  <a:gd name="connsiteY0" fmla="*/ 3679 h 453738"/>
                  <a:gd name="connsiteX1" fmla="*/ 63520 w 78237"/>
                  <a:gd name="connsiteY1" fmla="*/ 3679 h 453738"/>
                  <a:gd name="connsiteX2" fmla="*/ 78237 w 78237"/>
                  <a:gd name="connsiteY2" fmla="*/ 28206 h 453738"/>
                  <a:gd name="connsiteX3" fmla="*/ 78237 w 78237"/>
                  <a:gd name="connsiteY3" fmla="*/ 430439 h 453738"/>
                  <a:gd name="connsiteX4" fmla="*/ 63520 w 78237"/>
                  <a:gd name="connsiteY4" fmla="*/ 450060 h 453738"/>
                  <a:gd name="connsiteX5" fmla="*/ 38990 w 78237"/>
                  <a:gd name="connsiteY5" fmla="*/ 450060 h 453738"/>
                  <a:gd name="connsiteX6" fmla="*/ 20622 w 78237"/>
                  <a:gd name="connsiteY6" fmla="*/ 439454 h 453738"/>
                  <a:gd name="connsiteX7" fmla="*/ 0 w 78237"/>
                  <a:gd name="connsiteY7" fmla="*/ 427547 h 453738"/>
                  <a:gd name="connsiteX8" fmla="*/ 0 w 78237"/>
                  <a:gd name="connsiteY8" fmla="*/ 26192 h 45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37" h="453738">
                    <a:moveTo>
                      <a:pt x="38990" y="3679"/>
                    </a:moveTo>
                    <a:cubicBezTo>
                      <a:pt x="43896" y="-1226"/>
                      <a:pt x="53708" y="-1226"/>
                      <a:pt x="63520" y="3679"/>
                    </a:cubicBezTo>
                    <a:cubicBezTo>
                      <a:pt x="73331" y="8585"/>
                      <a:pt x="78237" y="18395"/>
                      <a:pt x="78237" y="28206"/>
                    </a:cubicBezTo>
                    <a:cubicBezTo>
                      <a:pt x="78237" y="28206"/>
                      <a:pt x="78237" y="28206"/>
                      <a:pt x="78237" y="430439"/>
                    </a:cubicBezTo>
                    <a:cubicBezTo>
                      <a:pt x="78237" y="440249"/>
                      <a:pt x="73331" y="445154"/>
                      <a:pt x="63520" y="450060"/>
                    </a:cubicBezTo>
                    <a:cubicBezTo>
                      <a:pt x="53708" y="454965"/>
                      <a:pt x="43896" y="454965"/>
                      <a:pt x="38990" y="450060"/>
                    </a:cubicBezTo>
                    <a:cubicBezTo>
                      <a:pt x="38990" y="450060"/>
                      <a:pt x="38990" y="450060"/>
                      <a:pt x="20622" y="439454"/>
                    </a:cubicBezTo>
                    <a:lnTo>
                      <a:pt x="0" y="427547"/>
                    </a:lnTo>
                    <a:lnTo>
                      <a:pt x="0" y="26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0" name="Freeform 10"/>
              <p:cNvSpPr>
                <a:spLocks/>
              </p:cNvSpPr>
              <p:nvPr/>
            </p:nvSpPr>
            <p:spPr bwMode="auto">
              <a:xfrm>
                <a:off x="96898" y="499737"/>
                <a:ext cx="402278" cy="449971"/>
              </a:xfrm>
              <a:custGeom>
                <a:avLst/>
                <a:gdLst>
                  <a:gd name="T0" fmla="*/ 3 w 82"/>
                  <a:gd name="T1" fmla="*/ 92 h 92"/>
                  <a:gd name="T2" fmla="*/ 8 w 82"/>
                  <a:gd name="T3" fmla="*/ 92 h 92"/>
                  <a:gd name="T4" fmla="*/ 8 w 82"/>
                  <a:gd name="T5" fmla="*/ 91 h 92"/>
                  <a:gd name="T6" fmla="*/ 79 w 82"/>
                  <a:gd name="T7" fmla="*/ 50 h 92"/>
                  <a:gd name="T8" fmla="*/ 82 w 82"/>
                  <a:gd name="T9" fmla="*/ 46 h 92"/>
                  <a:gd name="T10" fmla="*/ 79 w 82"/>
                  <a:gd name="T11" fmla="*/ 41 h 92"/>
                  <a:gd name="T12" fmla="*/ 8 w 82"/>
                  <a:gd name="T13" fmla="*/ 0 h 92"/>
                  <a:gd name="T14" fmla="*/ 3 w 82"/>
                  <a:gd name="T15" fmla="*/ 0 h 92"/>
                  <a:gd name="T16" fmla="*/ 3 w 82"/>
                  <a:gd name="T17" fmla="*/ 0 h 92"/>
                  <a:gd name="T18" fmla="*/ 0 w 82"/>
                  <a:gd name="T19" fmla="*/ 5 h 92"/>
                  <a:gd name="T20" fmla="*/ 0 w 82"/>
                  <a:gd name="T21" fmla="*/ 87 h 92"/>
                  <a:gd name="T22" fmla="*/ 3 w 82"/>
                  <a:gd name="T2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2">
                    <a:moveTo>
                      <a:pt x="3" y="92"/>
                    </a:moveTo>
                    <a:cubicBezTo>
                      <a:pt x="5" y="92"/>
                      <a:pt x="7" y="92"/>
                      <a:pt x="8" y="92"/>
                    </a:cubicBezTo>
                    <a:cubicBezTo>
                      <a:pt x="8" y="92"/>
                      <a:pt x="8" y="91"/>
                      <a:pt x="8" y="91"/>
                    </a:cubicBezTo>
                    <a:cubicBezTo>
                      <a:pt x="79" y="50"/>
                      <a:pt x="79" y="50"/>
                      <a:pt x="79" y="50"/>
                    </a:cubicBezTo>
                    <a:cubicBezTo>
                      <a:pt x="81" y="49"/>
                      <a:pt x="82" y="48"/>
                      <a:pt x="82" y="46"/>
                    </a:cubicBezTo>
                    <a:cubicBezTo>
                      <a:pt x="82" y="44"/>
                      <a:pt x="81" y="42"/>
                      <a:pt x="79" y="41"/>
                    </a:cubicBezTo>
                    <a:cubicBezTo>
                      <a:pt x="8" y="0"/>
                      <a:pt x="8" y="0"/>
                      <a:pt x="8" y="0"/>
                    </a:cubicBezTo>
                    <a:cubicBezTo>
                      <a:pt x="6" y="0"/>
                      <a:pt x="4" y="0"/>
                      <a:pt x="3" y="0"/>
                    </a:cubicBezTo>
                    <a:cubicBezTo>
                      <a:pt x="3" y="0"/>
                      <a:pt x="3" y="0"/>
                      <a:pt x="3" y="0"/>
                    </a:cubicBezTo>
                    <a:cubicBezTo>
                      <a:pt x="1" y="1"/>
                      <a:pt x="0" y="3"/>
                      <a:pt x="0" y="5"/>
                    </a:cubicBezTo>
                    <a:cubicBezTo>
                      <a:pt x="0" y="87"/>
                      <a:pt x="0" y="87"/>
                      <a:pt x="0" y="87"/>
                    </a:cubicBezTo>
                    <a:cubicBezTo>
                      <a:pt x="0" y="89"/>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00" name="Frihandsfigur 499"/>
              <p:cNvSpPr>
                <a:spLocks/>
              </p:cNvSpPr>
              <p:nvPr userDrawn="1"/>
            </p:nvSpPr>
            <p:spPr bwMode="auto">
              <a:xfrm>
                <a:off x="0" y="421782"/>
                <a:ext cx="38286" cy="70894"/>
              </a:xfrm>
              <a:custGeom>
                <a:avLst/>
                <a:gdLst>
                  <a:gd name="connsiteX0" fmla="*/ 0 w 38286"/>
                  <a:gd name="connsiteY0" fmla="*/ 0 h 70894"/>
                  <a:gd name="connsiteX1" fmla="*/ 23398 w 38286"/>
                  <a:gd name="connsiteY1" fmla="*/ 13474 h 70894"/>
                  <a:gd name="connsiteX2" fmla="*/ 33192 w 38286"/>
                  <a:gd name="connsiteY2" fmla="*/ 23240 h 70894"/>
                  <a:gd name="connsiteX3" fmla="*/ 23398 w 38286"/>
                  <a:gd name="connsiteY3" fmla="*/ 57420 h 70894"/>
                  <a:gd name="connsiteX4" fmla="*/ 5064 w 38286"/>
                  <a:gd name="connsiteY4" fmla="*/ 67978 h 70894"/>
                  <a:gd name="connsiteX5" fmla="*/ 0 w 38286"/>
                  <a:gd name="connsiteY5" fmla="*/ 70894 h 7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86" h="70894">
                    <a:moveTo>
                      <a:pt x="0" y="0"/>
                    </a:moveTo>
                    <a:lnTo>
                      <a:pt x="23398" y="13474"/>
                    </a:lnTo>
                    <a:cubicBezTo>
                      <a:pt x="28295" y="13474"/>
                      <a:pt x="28295" y="18357"/>
                      <a:pt x="33192" y="23240"/>
                    </a:cubicBezTo>
                    <a:cubicBezTo>
                      <a:pt x="42985" y="37889"/>
                      <a:pt x="38088" y="52538"/>
                      <a:pt x="23398" y="57420"/>
                    </a:cubicBezTo>
                    <a:cubicBezTo>
                      <a:pt x="23398" y="57420"/>
                      <a:pt x="23398" y="57420"/>
                      <a:pt x="5064" y="67978"/>
                    </a:cubicBezTo>
                    <a:lnTo>
                      <a:pt x="0" y="708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2" name="Freeform 12"/>
              <p:cNvSpPr>
                <a:spLocks/>
              </p:cNvSpPr>
              <p:nvPr/>
            </p:nvSpPr>
            <p:spPr bwMode="auto">
              <a:xfrm>
                <a:off x="136297" y="230170"/>
                <a:ext cx="398131" cy="454118"/>
              </a:xfrm>
              <a:custGeom>
                <a:avLst/>
                <a:gdLst>
                  <a:gd name="T0" fmla="*/ 79 w 81"/>
                  <a:gd name="T1" fmla="*/ 92 h 93"/>
                  <a:gd name="T2" fmla="*/ 79 w 81"/>
                  <a:gd name="T3" fmla="*/ 92 h 93"/>
                  <a:gd name="T4" fmla="*/ 81 w 81"/>
                  <a:gd name="T5" fmla="*/ 88 h 93"/>
                  <a:gd name="T6" fmla="*/ 81 w 81"/>
                  <a:gd name="T7" fmla="*/ 6 h 93"/>
                  <a:gd name="T8" fmla="*/ 79 w 81"/>
                  <a:gd name="T9" fmla="*/ 1 h 93"/>
                  <a:gd name="T10" fmla="*/ 73 w 81"/>
                  <a:gd name="T11" fmla="*/ 1 h 93"/>
                  <a:gd name="T12" fmla="*/ 2 w 81"/>
                  <a:gd name="T13" fmla="*/ 42 h 93"/>
                  <a:gd name="T14" fmla="*/ 0 w 81"/>
                  <a:gd name="T15" fmla="*/ 47 h 93"/>
                  <a:gd name="T16" fmla="*/ 2 w 81"/>
                  <a:gd name="T17" fmla="*/ 51 h 93"/>
                  <a:gd name="T18" fmla="*/ 73 w 81"/>
                  <a:gd name="T19" fmla="*/ 92 h 93"/>
                  <a:gd name="T20" fmla="*/ 79 w 81"/>
                  <a:gd name="T21"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93">
                    <a:moveTo>
                      <a:pt x="79" y="92"/>
                    </a:moveTo>
                    <a:cubicBezTo>
                      <a:pt x="79" y="92"/>
                      <a:pt x="79" y="92"/>
                      <a:pt x="79" y="92"/>
                    </a:cubicBezTo>
                    <a:cubicBezTo>
                      <a:pt x="80" y="91"/>
                      <a:pt x="81" y="90"/>
                      <a:pt x="81" y="88"/>
                    </a:cubicBezTo>
                    <a:cubicBezTo>
                      <a:pt x="81" y="6"/>
                      <a:pt x="81" y="6"/>
                      <a:pt x="81" y="6"/>
                    </a:cubicBezTo>
                    <a:cubicBezTo>
                      <a:pt x="81" y="4"/>
                      <a:pt x="80" y="2"/>
                      <a:pt x="79" y="1"/>
                    </a:cubicBezTo>
                    <a:cubicBezTo>
                      <a:pt x="77" y="0"/>
                      <a:pt x="75" y="0"/>
                      <a:pt x="73" y="1"/>
                    </a:cubicBezTo>
                    <a:cubicBezTo>
                      <a:pt x="2" y="42"/>
                      <a:pt x="2" y="42"/>
                      <a:pt x="2" y="42"/>
                    </a:cubicBezTo>
                    <a:cubicBezTo>
                      <a:pt x="1" y="43"/>
                      <a:pt x="0" y="45"/>
                      <a:pt x="0" y="47"/>
                    </a:cubicBezTo>
                    <a:cubicBezTo>
                      <a:pt x="0" y="48"/>
                      <a:pt x="1" y="50"/>
                      <a:pt x="2" y="51"/>
                    </a:cubicBezTo>
                    <a:cubicBezTo>
                      <a:pt x="73" y="92"/>
                      <a:pt x="73" y="92"/>
                      <a:pt x="73" y="92"/>
                    </a:cubicBezTo>
                    <a:cubicBezTo>
                      <a:pt x="75" y="93"/>
                      <a:pt x="77" y="93"/>
                      <a:pt x="7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Freeform 13"/>
              <p:cNvSpPr>
                <a:spLocks/>
              </p:cNvSpPr>
              <p:nvPr/>
            </p:nvSpPr>
            <p:spPr bwMode="auto">
              <a:xfrm>
                <a:off x="239977" y="1"/>
                <a:ext cx="298598" cy="151374"/>
              </a:xfrm>
              <a:custGeom>
                <a:avLst/>
                <a:gdLst>
                  <a:gd name="T0" fmla="*/ 0 w 61"/>
                  <a:gd name="T1" fmla="*/ 0 h 31"/>
                  <a:gd name="T2" fmla="*/ 53 w 61"/>
                  <a:gd name="T3" fmla="*/ 30 h 31"/>
                  <a:gd name="T4" fmla="*/ 58 w 61"/>
                  <a:gd name="T5" fmla="*/ 30 h 31"/>
                  <a:gd name="T6" fmla="*/ 58 w 61"/>
                  <a:gd name="T7" fmla="*/ 30 h 31"/>
                  <a:gd name="T8" fmla="*/ 61 w 61"/>
                  <a:gd name="T9" fmla="*/ 26 h 31"/>
                  <a:gd name="T10" fmla="*/ 61 w 61"/>
                  <a:gd name="T11" fmla="*/ 0 h 31"/>
                </a:gdLst>
                <a:ahLst/>
                <a:cxnLst>
                  <a:cxn ang="0">
                    <a:pos x="T0" y="T1"/>
                  </a:cxn>
                  <a:cxn ang="0">
                    <a:pos x="T2" y="T3"/>
                  </a:cxn>
                  <a:cxn ang="0">
                    <a:pos x="T4" y="T5"/>
                  </a:cxn>
                  <a:cxn ang="0">
                    <a:pos x="T6" y="T7"/>
                  </a:cxn>
                  <a:cxn ang="0">
                    <a:pos x="T8" y="T9"/>
                  </a:cxn>
                  <a:cxn ang="0">
                    <a:pos x="T10" y="T11"/>
                  </a:cxn>
                </a:cxnLst>
                <a:rect l="0" t="0" r="r" b="b"/>
                <a:pathLst>
                  <a:path w="61" h="31">
                    <a:moveTo>
                      <a:pt x="0" y="0"/>
                    </a:moveTo>
                    <a:cubicBezTo>
                      <a:pt x="53" y="30"/>
                      <a:pt x="53" y="30"/>
                      <a:pt x="53" y="30"/>
                    </a:cubicBezTo>
                    <a:cubicBezTo>
                      <a:pt x="54" y="31"/>
                      <a:pt x="56" y="31"/>
                      <a:pt x="58" y="30"/>
                    </a:cubicBezTo>
                    <a:cubicBezTo>
                      <a:pt x="58" y="30"/>
                      <a:pt x="58" y="30"/>
                      <a:pt x="58" y="30"/>
                    </a:cubicBezTo>
                    <a:cubicBezTo>
                      <a:pt x="60" y="30"/>
                      <a:pt x="61" y="28"/>
                      <a:pt x="61" y="26"/>
                    </a:cubicBezTo>
                    <a:cubicBezTo>
                      <a:pt x="61" y="0"/>
                      <a:pt x="61" y="0"/>
                      <a:pt x="6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14"/>
              <p:cNvSpPr>
                <a:spLocks/>
              </p:cNvSpPr>
              <p:nvPr/>
            </p:nvSpPr>
            <p:spPr bwMode="auto">
              <a:xfrm>
                <a:off x="557236" y="1"/>
                <a:ext cx="294451" cy="151374"/>
              </a:xfrm>
              <a:custGeom>
                <a:avLst/>
                <a:gdLst>
                  <a:gd name="T0" fmla="*/ 0 w 60"/>
                  <a:gd name="T1" fmla="*/ 0 h 31"/>
                  <a:gd name="T2" fmla="*/ 0 w 60"/>
                  <a:gd name="T3" fmla="*/ 26 h 31"/>
                  <a:gd name="T4" fmla="*/ 3 w 60"/>
                  <a:gd name="T5" fmla="*/ 31 h 31"/>
                  <a:gd name="T6" fmla="*/ 8 w 60"/>
                  <a:gd name="T7" fmla="*/ 31 h 31"/>
                  <a:gd name="T8" fmla="*/ 8 w 60"/>
                  <a:gd name="T9" fmla="*/ 31 h 31"/>
                  <a:gd name="T10" fmla="*/ 60 w 60"/>
                  <a:gd name="T11" fmla="*/ 0 h 31"/>
                </a:gdLst>
                <a:ahLst/>
                <a:cxnLst>
                  <a:cxn ang="0">
                    <a:pos x="T0" y="T1"/>
                  </a:cxn>
                  <a:cxn ang="0">
                    <a:pos x="T2" y="T3"/>
                  </a:cxn>
                  <a:cxn ang="0">
                    <a:pos x="T4" y="T5"/>
                  </a:cxn>
                  <a:cxn ang="0">
                    <a:pos x="T6" y="T7"/>
                  </a:cxn>
                  <a:cxn ang="0">
                    <a:pos x="T8" y="T9"/>
                  </a:cxn>
                  <a:cxn ang="0">
                    <a:pos x="T10" y="T11"/>
                  </a:cxn>
                </a:cxnLst>
                <a:rect l="0" t="0" r="r" b="b"/>
                <a:pathLst>
                  <a:path w="60" h="31">
                    <a:moveTo>
                      <a:pt x="0" y="0"/>
                    </a:moveTo>
                    <a:cubicBezTo>
                      <a:pt x="0" y="26"/>
                      <a:pt x="0" y="26"/>
                      <a:pt x="0" y="26"/>
                    </a:cubicBezTo>
                    <a:cubicBezTo>
                      <a:pt x="0" y="28"/>
                      <a:pt x="1" y="30"/>
                      <a:pt x="3" y="31"/>
                    </a:cubicBezTo>
                    <a:cubicBezTo>
                      <a:pt x="4" y="31"/>
                      <a:pt x="6" y="31"/>
                      <a:pt x="8" y="31"/>
                    </a:cubicBezTo>
                    <a:cubicBezTo>
                      <a:pt x="8" y="31"/>
                      <a:pt x="8" y="31"/>
                      <a:pt x="8" y="31"/>
                    </a:cubicBezTo>
                    <a:cubicBezTo>
                      <a:pt x="60" y="0"/>
                      <a:pt x="60"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15"/>
              <p:cNvSpPr>
                <a:spLocks/>
              </p:cNvSpPr>
              <p:nvPr/>
            </p:nvSpPr>
            <p:spPr bwMode="auto">
              <a:xfrm>
                <a:off x="596635" y="499737"/>
                <a:ext cx="398131" cy="454118"/>
              </a:xfrm>
              <a:custGeom>
                <a:avLst/>
                <a:gdLst>
                  <a:gd name="T0" fmla="*/ 79 w 81"/>
                  <a:gd name="T1" fmla="*/ 1 h 93"/>
                  <a:gd name="T2" fmla="*/ 74 w 81"/>
                  <a:gd name="T3" fmla="*/ 1 h 93"/>
                  <a:gd name="T4" fmla="*/ 3 w 81"/>
                  <a:gd name="T5" fmla="*/ 42 h 93"/>
                  <a:gd name="T6" fmla="*/ 3 w 81"/>
                  <a:gd name="T7" fmla="*/ 42 h 93"/>
                  <a:gd name="T8" fmla="*/ 0 w 81"/>
                  <a:gd name="T9" fmla="*/ 47 h 93"/>
                  <a:gd name="T10" fmla="*/ 3 w 81"/>
                  <a:gd name="T11" fmla="*/ 51 h 93"/>
                  <a:gd name="T12" fmla="*/ 74 w 81"/>
                  <a:gd name="T13" fmla="*/ 92 h 93"/>
                  <a:gd name="T14" fmla="*/ 79 w 81"/>
                  <a:gd name="T15" fmla="*/ 92 h 93"/>
                  <a:gd name="T16" fmla="*/ 79 w 81"/>
                  <a:gd name="T17" fmla="*/ 92 h 93"/>
                  <a:gd name="T18" fmla="*/ 81 w 81"/>
                  <a:gd name="T19" fmla="*/ 88 h 93"/>
                  <a:gd name="T20" fmla="*/ 81 w 81"/>
                  <a:gd name="T21" fmla="*/ 6 h 93"/>
                  <a:gd name="T22" fmla="*/ 79 w 81"/>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93">
                    <a:moveTo>
                      <a:pt x="79" y="1"/>
                    </a:moveTo>
                    <a:cubicBezTo>
                      <a:pt x="77" y="0"/>
                      <a:pt x="75" y="0"/>
                      <a:pt x="74" y="1"/>
                    </a:cubicBezTo>
                    <a:cubicBezTo>
                      <a:pt x="3" y="42"/>
                      <a:pt x="3" y="42"/>
                      <a:pt x="3" y="42"/>
                    </a:cubicBezTo>
                    <a:cubicBezTo>
                      <a:pt x="3" y="42"/>
                      <a:pt x="3" y="42"/>
                      <a:pt x="3" y="42"/>
                    </a:cubicBezTo>
                    <a:cubicBezTo>
                      <a:pt x="1" y="43"/>
                      <a:pt x="0" y="45"/>
                      <a:pt x="0" y="47"/>
                    </a:cubicBezTo>
                    <a:cubicBezTo>
                      <a:pt x="0" y="48"/>
                      <a:pt x="1" y="50"/>
                      <a:pt x="3" y="51"/>
                    </a:cubicBezTo>
                    <a:cubicBezTo>
                      <a:pt x="74" y="92"/>
                      <a:pt x="74" y="92"/>
                      <a:pt x="74" y="92"/>
                    </a:cubicBezTo>
                    <a:cubicBezTo>
                      <a:pt x="75" y="93"/>
                      <a:pt x="77" y="93"/>
                      <a:pt x="79" y="92"/>
                    </a:cubicBezTo>
                    <a:cubicBezTo>
                      <a:pt x="79" y="92"/>
                      <a:pt x="79" y="92"/>
                      <a:pt x="79" y="92"/>
                    </a:cubicBezTo>
                    <a:cubicBezTo>
                      <a:pt x="80" y="91"/>
                      <a:pt x="81" y="89"/>
                      <a:pt x="81" y="88"/>
                    </a:cubicBezTo>
                    <a:cubicBezTo>
                      <a:pt x="81" y="6"/>
                      <a:pt x="81" y="6"/>
                      <a:pt x="81" y="6"/>
                    </a:cubicBezTo>
                    <a:cubicBezTo>
                      <a:pt x="81" y="4"/>
                      <a:pt x="80"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16"/>
              <p:cNvSpPr>
                <a:spLocks/>
              </p:cNvSpPr>
              <p:nvPr/>
            </p:nvSpPr>
            <p:spPr bwMode="auto">
              <a:xfrm>
                <a:off x="1017575" y="499737"/>
                <a:ext cx="402278" cy="454118"/>
              </a:xfrm>
              <a:custGeom>
                <a:avLst/>
                <a:gdLst>
                  <a:gd name="T0" fmla="*/ 8 w 82"/>
                  <a:gd name="T1" fmla="*/ 92 h 93"/>
                  <a:gd name="T2" fmla="*/ 8 w 82"/>
                  <a:gd name="T3" fmla="*/ 92 h 93"/>
                  <a:gd name="T4" fmla="*/ 79 w 82"/>
                  <a:gd name="T5" fmla="*/ 51 h 93"/>
                  <a:gd name="T6" fmla="*/ 82 w 82"/>
                  <a:gd name="T7" fmla="*/ 47 h 93"/>
                  <a:gd name="T8" fmla="*/ 79 w 82"/>
                  <a:gd name="T9" fmla="*/ 42 h 93"/>
                  <a:gd name="T10" fmla="*/ 8 w 82"/>
                  <a:gd name="T11" fmla="*/ 1 h 93"/>
                  <a:gd name="T12" fmla="*/ 3 w 82"/>
                  <a:gd name="T13" fmla="*/ 1 h 93"/>
                  <a:gd name="T14" fmla="*/ 3 w 82"/>
                  <a:gd name="T15" fmla="*/ 1 h 93"/>
                  <a:gd name="T16" fmla="*/ 0 w 82"/>
                  <a:gd name="T17" fmla="*/ 6 h 93"/>
                  <a:gd name="T18" fmla="*/ 0 w 82"/>
                  <a:gd name="T19" fmla="*/ 88 h 93"/>
                  <a:gd name="T20" fmla="*/ 3 w 82"/>
                  <a:gd name="T21" fmla="*/ 92 h 93"/>
                  <a:gd name="T22" fmla="*/ 8 w 82"/>
                  <a:gd name="T2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8" y="92"/>
                    </a:moveTo>
                    <a:cubicBezTo>
                      <a:pt x="8" y="92"/>
                      <a:pt x="8" y="92"/>
                      <a:pt x="8" y="92"/>
                    </a:cubicBezTo>
                    <a:cubicBezTo>
                      <a:pt x="79" y="51"/>
                      <a:pt x="79" y="51"/>
                      <a:pt x="79" y="51"/>
                    </a:cubicBezTo>
                    <a:cubicBezTo>
                      <a:pt x="81" y="50"/>
                      <a:pt x="82" y="48"/>
                      <a:pt x="82" y="47"/>
                    </a:cubicBezTo>
                    <a:cubicBezTo>
                      <a:pt x="82" y="45"/>
                      <a:pt x="81" y="43"/>
                      <a:pt x="79" y="42"/>
                    </a:cubicBezTo>
                    <a:cubicBezTo>
                      <a:pt x="8" y="1"/>
                      <a:pt x="8" y="1"/>
                      <a:pt x="8" y="1"/>
                    </a:cubicBezTo>
                    <a:cubicBezTo>
                      <a:pt x="6" y="0"/>
                      <a:pt x="4" y="0"/>
                      <a:pt x="3" y="1"/>
                    </a:cubicBezTo>
                    <a:cubicBezTo>
                      <a:pt x="3" y="1"/>
                      <a:pt x="3" y="1"/>
                      <a:pt x="3" y="1"/>
                    </a:cubicBezTo>
                    <a:cubicBezTo>
                      <a:pt x="1" y="2"/>
                      <a:pt x="0" y="4"/>
                      <a:pt x="0" y="6"/>
                    </a:cubicBezTo>
                    <a:cubicBezTo>
                      <a:pt x="0" y="88"/>
                      <a:pt x="0" y="88"/>
                      <a:pt x="0" y="88"/>
                    </a:cubicBezTo>
                    <a:cubicBezTo>
                      <a:pt x="0" y="90"/>
                      <a:pt x="1" y="91"/>
                      <a:pt x="3" y="92"/>
                    </a:cubicBezTo>
                    <a:cubicBezTo>
                      <a:pt x="4" y="93"/>
                      <a:pt x="6" y="93"/>
                      <a:pt x="8"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17"/>
              <p:cNvSpPr>
                <a:spLocks/>
              </p:cNvSpPr>
              <p:nvPr/>
            </p:nvSpPr>
            <p:spPr bwMode="auto">
              <a:xfrm>
                <a:off x="557236" y="234317"/>
                <a:ext cx="402278" cy="456191"/>
              </a:xfrm>
              <a:custGeom>
                <a:avLst/>
                <a:gdLst>
                  <a:gd name="T0" fmla="*/ 3 w 82"/>
                  <a:gd name="T1" fmla="*/ 92 h 93"/>
                  <a:gd name="T2" fmla="*/ 8 w 82"/>
                  <a:gd name="T3" fmla="*/ 92 h 93"/>
                  <a:gd name="T4" fmla="*/ 79 w 82"/>
                  <a:gd name="T5" fmla="*/ 51 h 93"/>
                  <a:gd name="T6" fmla="*/ 79 w 82"/>
                  <a:gd name="T7" fmla="*/ 51 h 93"/>
                  <a:gd name="T8" fmla="*/ 79 w 82"/>
                  <a:gd name="T9" fmla="*/ 51 h 93"/>
                  <a:gd name="T10" fmla="*/ 81 w 82"/>
                  <a:gd name="T11" fmla="*/ 44 h 93"/>
                  <a:gd name="T12" fmla="*/ 79 w 82"/>
                  <a:gd name="T13" fmla="*/ 42 h 93"/>
                  <a:gd name="T14" fmla="*/ 8 w 82"/>
                  <a:gd name="T15" fmla="*/ 1 h 93"/>
                  <a:gd name="T16" fmla="*/ 3 w 82"/>
                  <a:gd name="T17" fmla="*/ 1 h 93"/>
                  <a:gd name="T18" fmla="*/ 0 w 82"/>
                  <a:gd name="T19" fmla="*/ 6 h 93"/>
                  <a:gd name="T20" fmla="*/ 0 w 82"/>
                  <a:gd name="T21" fmla="*/ 88 h 93"/>
                  <a:gd name="T22" fmla="*/ 3 w 82"/>
                  <a:gd name="T2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3" y="92"/>
                    </a:moveTo>
                    <a:cubicBezTo>
                      <a:pt x="4" y="93"/>
                      <a:pt x="6" y="93"/>
                      <a:pt x="8" y="92"/>
                    </a:cubicBezTo>
                    <a:cubicBezTo>
                      <a:pt x="79" y="51"/>
                      <a:pt x="79" y="51"/>
                      <a:pt x="79" y="51"/>
                    </a:cubicBezTo>
                    <a:cubicBezTo>
                      <a:pt x="79" y="51"/>
                      <a:pt x="79" y="51"/>
                      <a:pt x="79" y="51"/>
                    </a:cubicBezTo>
                    <a:cubicBezTo>
                      <a:pt x="79" y="51"/>
                      <a:pt x="79" y="51"/>
                      <a:pt x="79" y="51"/>
                    </a:cubicBezTo>
                    <a:cubicBezTo>
                      <a:pt x="82" y="49"/>
                      <a:pt x="82" y="46"/>
                      <a:pt x="81" y="44"/>
                    </a:cubicBezTo>
                    <a:cubicBezTo>
                      <a:pt x="80" y="43"/>
                      <a:pt x="80" y="42"/>
                      <a:pt x="79" y="42"/>
                    </a:cubicBezTo>
                    <a:cubicBezTo>
                      <a:pt x="8" y="1"/>
                      <a:pt x="8" y="1"/>
                      <a:pt x="8" y="1"/>
                    </a:cubicBezTo>
                    <a:cubicBezTo>
                      <a:pt x="6" y="0"/>
                      <a:pt x="4" y="0"/>
                      <a:pt x="3" y="1"/>
                    </a:cubicBezTo>
                    <a:cubicBezTo>
                      <a:pt x="1" y="2"/>
                      <a:pt x="0" y="4"/>
                      <a:pt x="0" y="6"/>
                    </a:cubicBezTo>
                    <a:cubicBezTo>
                      <a:pt x="0" y="88"/>
                      <a:pt x="0" y="88"/>
                      <a:pt x="0" y="88"/>
                    </a:cubicBezTo>
                    <a:cubicBezTo>
                      <a:pt x="0" y="89"/>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18"/>
              <p:cNvSpPr>
                <a:spLocks/>
              </p:cNvSpPr>
              <p:nvPr/>
            </p:nvSpPr>
            <p:spPr bwMode="auto">
              <a:xfrm>
                <a:off x="1056974" y="234317"/>
                <a:ext cx="398131" cy="456191"/>
              </a:xfrm>
              <a:custGeom>
                <a:avLst/>
                <a:gdLst>
                  <a:gd name="T0" fmla="*/ 78 w 81"/>
                  <a:gd name="T1" fmla="*/ 92 h 93"/>
                  <a:gd name="T2" fmla="*/ 78 w 81"/>
                  <a:gd name="T3" fmla="*/ 92 h 93"/>
                  <a:gd name="T4" fmla="*/ 81 w 81"/>
                  <a:gd name="T5" fmla="*/ 87 h 93"/>
                  <a:gd name="T6" fmla="*/ 81 w 81"/>
                  <a:gd name="T7" fmla="*/ 5 h 93"/>
                  <a:gd name="T8" fmla="*/ 78 w 81"/>
                  <a:gd name="T9" fmla="*/ 1 h 93"/>
                  <a:gd name="T10" fmla="*/ 73 w 81"/>
                  <a:gd name="T11" fmla="*/ 1 h 93"/>
                  <a:gd name="T12" fmla="*/ 2 w 81"/>
                  <a:gd name="T13" fmla="*/ 42 h 93"/>
                  <a:gd name="T14" fmla="*/ 0 w 81"/>
                  <a:gd name="T15" fmla="*/ 46 h 93"/>
                  <a:gd name="T16" fmla="*/ 2 w 81"/>
                  <a:gd name="T17" fmla="*/ 51 h 93"/>
                  <a:gd name="T18" fmla="*/ 73 w 81"/>
                  <a:gd name="T19" fmla="*/ 92 h 93"/>
                  <a:gd name="T20" fmla="*/ 78 w 81"/>
                  <a:gd name="T21"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93">
                    <a:moveTo>
                      <a:pt x="78" y="92"/>
                    </a:moveTo>
                    <a:cubicBezTo>
                      <a:pt x="78" y="92"/>
                      <a:pt x="78" y="92"/>
                      <a:pt x="78" y="92"/>
                    </a:cubicBezTo>
                    <a:cubicBezTo>
                      <a:pt x="80" y="91"/>
                      <a:pt x="81" y="89"/>
                      <a:pt x="81" y="87"/>
                    </a:cubicBezTo>
                    <a:cubicBezTo>
                      <a:pt x="81" y="5"/>
                      <a:pt x="81" y="5"/>
                      <a:pt x="81" y="5"/>
                    </a:cubicBezTo>
                    <a:cubicBezTo>
                      <a:pt x="81" y="4"/>
                      <a:pt x="80" y="2"/>
                      <a:pt x="78" y="1"/>
                    </a:cubicBezTo>
                    <a:cubicBezTo>
                      <a:pt x="77" y="0"/>
                      <a:pt x="75" y="0"/>
                      <a:pt x="73" y="1"/>
                    </a:cubicBezTo>
                    <a:cubicBezTo>
                      <a:pt x="2" y="42"/>
                      <a:pt x="2" y="42"/>
                      <a:pt x="2" y="42"/>
                    </a:cubicBezTo>
                    <a:cubicBezTo>
                      <a:pt x="1" y="43"/>
                      <a:pt x="0" y="44"/>
                      <a:pt x="0" y="46"/>
                    </a:cubicBezTo>
                    <a:cubicBezTo>
                      <a:pt x="0" y="48"/>
                      <a:pt x="1" y="50"/>
                      <a:pt x="2" y="51"/>
                    </a:cubicBezTo>
                    <a:cubicBezTo>
                      <a:pt x="73" y="92"/>
                      <a:pt x="73" y="92"/>
                      <a:pt x="73" y="92"/>
                    </a:cubicBezTo>
                    <a:cubicBezTo>
                      <a:pt x="75" y="93"/>
                      <a:pt x="77" y="93"/>
                      <a:pt x="78"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9"/>
              <p:cNvSpPr>
                <a:spLocks/>
              </p:cNvSpPr>
              <p:nvPr/>
            </p:nvSpPr>
            <p:spPr bwMode="auto">
              <a:xfrm>
                <a:off x="1517313" y="499737"/>
                <a:ext cx="398131" cy="454118"/>
              </a:xfrm>
              <a:custGeom>
                <a:avLst/>
                <a:gdLst>
                  <a:gd name="T0" fmla="*/ 79 w 81"/>
                  <a:gd name="T1" fmla="*/ 1 h 93"/>
                  <a:gd name="T2" fmla="*/ 74 w 81"/>
                  <a:gd name="T3" fmla="*/ 1 h 93"/>
                  <a:gd name="T4" fmla="*/ 3 w 81"/>
                  <a:gd name="T5" fmla="*/ 42 h 93"/>
                  <a:gd name="T6" fmla="*/ 3 w 81"/>
                  <a:gd name="T7" fmla="*/ 42 h 93"/>
                  <a:gd name="T8" fmla="*/ 0 w 81"/>
                  <a:gd name="T9" fmla="*/ 47 h 93"/>
                  <a:gd name="T10" fmla="*/ 3 w 81"/>
                  <a:gd name="T11" fmla="*/ 51 h 93"/>
                  <a:gd name="T12" fmla="*/ 74 w 81"/>
                  <a:gd name="T13" fmla="*/ 92 h 93"/>
                  <a:gd name="T14" fmla="*/ 79 w 81"/>
                  <a:gd name="T15" fmla="*/ 92 h 93"/>
                  <a:gd name="T16" fmla="*/ 79 w 81"/>
                  <a:gd name="T17" fmla="*/ 92 h 93"/>
                  <a:gd name="T18" fmla="*/ 81 w 81"/>
                  <a:gd name="T19" fmla="*/ 88 h 93"/>
                  <a:gd name="T20" fmla="*/ 81 w 81"/>
                  <a:gd name="T21" fmla="*/ 6 h 93"/>
                  <a:gd name="T22" fmla="*/ 79 w 81"/>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93">
                    <a:moveTo>
                      <a:pt x="79" y="1"/>
                    </a:moveTo>
                    <a:cubicBezTo>
                      <a:pt x="77" y="0"/>
                      <a:pt x="75" y="0"/>
                      <a:pt x="74" y="1"/>
                    </a:cubicBezTo>
                    <a:cubicBezTo>
                      <a:pt x="3" y="42"/>
                      <a:pt x="3" y="42"/>
                      <a:pt x="3" y="42"/>
                    </a:cubicBezTo>
                    <a:cubicBezTo>
                      <a:pt x="3" y="42"/>
                      <a:pt x="3" y="42"/>
                      <a:pt x="3" y="42"/>
                    </a:cubicBezTo>
                    <a:cubicBezTo>
                      <a:pt x="1" y="43"/>
                      <a:pt x="0" y="45"/>
                      <a:pt x="0" y="47"/>
                    </a:cubicBezTo>
                    <a:cubicBezTo>
                      <a:pt x="0" y="48"/>
                      <a:pt x="1" y="50"/>
                      <a:pt x="3" y="51"/>
                    </a:cubicBezTo>
                    <a:cubicBezTo>
                      <a:pt x="74" y="92"/>
                      <a:pt x="74" y="92"/>
                      <a:pt x="74" y="92"/>
                    </a:cubicBezTo>
                    <a:cubicBezTo>
                      <a:pt x="75" y="93"/>
                      <a:pt x="77" y="93"/>
                      <a:pt x="79" y="92"/>
                    </a:cubicBezTo>
                    <a:cubicBezTo>
                      <a:pt x="79" y="92"/>
                      <a:pt x="79" y="92"/>
                      <a:pt x="79" y="92"/>
                    </a:cubicBezTo>
                    <a:cubicBezTo>
                      <a:pt x="80" y="91"/>
                      <a:pt x="81" y="89"/>
                      <a:pt x="81" y="88"/>
                    </a:cubicBezTo>
                    <a:cubicBezTo>
                      <a:pt x="81" y="6"/>
                      <a:pt x="81" y="6"/>
                      <a:pt x="81" y="6"/>
                    </a:cubicBezTo>
                    <a:cubicBezTo>
                      <a:pt x="81" y="4"/>
                      <a:pt x="80"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20"/>
              <p:cNvSpPr>
                <a:spLocks/>
              </p:cNvSpPr>
              <p:nvPr/>
            </p:nvSpPr>
            <p:spPr bwMode="auto">
              <a:xfrm>
                <a:off x="1938252" y="499737"/>
                <a:ext cx="402278" cy="454118"/>
              </a:xfrm>
              <a:custGeom>
                <a:avLst/>
                <a:gdLst>
                  <a:gd name="T0" fmla="*/ 3 w 82"/>
                  <a:gd name="T1" fmla="*/ 92 h 93"/>
                  <a:gd name="T2" fmla="*/ 8 w 82"/>
                  <a:gd name="T3" fmla="*/ 92 h 93"/>
                  <a:gd name="T4" fmla="*/ 8 w 82"/>
                  <a:gd name="T5" fmla="*/ 92 h 93"/>
                  <a:gd name="T6" fmla="*/ 79 w 82"/>
                  <a:gd name="T7" fmla="*/ 51 h 93"/>
                  <a:gd name="T8" fmla="*/ 82 w 82"/>
                  <a:gd name="T9" fmla="*/ 47 h 93"/>
                  <a:gd name="T10" fmla="*/ 79 w 82"/>
                  <a:gd name="T11" fmla="*/ 42 h 93"/>
                  <a:gd name="T12" fmla="*/ 8 w 82"/>
                  <a:gd name="T13" fmla="*/ 1 h 93"/>
                  <a:gd name="T14" fmla="*/ 3 w 82"/>
                  <a:gd name="T15" fmla="*/ 1 h 93"/>
                  <a:gd name="T16" fmla="*/ 3 w 82"/>
                  <a:gd name="T17" fmla="*/ 1 h 93"/>
                  <a:gd name="T18" fmla="*/ 0 w 82"/>
                  <a:gd name="T19" fmla="*/ 6 h 93"/>
                  <a:gd name="T20" fmla="*/ 0 w 82"/>
                  <a:gd name="T21" fmla="*/ 88 h 93"/>
                  <a:gd name="T22" fmla="*/ 3 w 82"/>
                  <a:gd name="T2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3" y="92"/>
                    </a:moveTo>
                    <a:cubicBezTo>
                      <a:pt x="4" y="93"/>
                      <a:pt x="6" y="93"/>
                      <a:pt x="8" y="92"/>
                    </a:cubicBezTo>
                    <a:cubicBezTo>
                      <a:pt x="8" y="92"/>
                      <a:pt x="8" y="92"/>
                      <a:pt x="8" y="92"/>
                    </a:cubicBezTo>
                    <a:cubicBezTo>
                      <a:pt x="79" y="51"/>
                      <a:pt x="79" y="51"/>
                      <a:pt x="79" y="51"/>
                    </a:cubicBezTo>
                    <a:cubicBezTo>
                      <a:pt x="81" y="50"/>
                      <a:pt x="82" y="48"/>
                      <a:pt x="82" y="47"/>
                    </a:cubicBezTo>
                    <a:cubicBezTo>
                      <a:pt x="82" y="45"/>
                      <a:pt x="81" y="43"/>
                      <a:pt x="79" y="42"/>
                    </a:cubicBezTo>
                    <a:cubicBezTo>
                      <a:pt x="8" y="1"/>
                      <a:pt x="8" y="1"/>
                      <a:pt x="8" y="1"/>
                    </a:cubicBezTo>
                    <a:cubicBezTo>
                      <a:pt x="6" y="0"/>
                      <a:pt x="4" y="0"/>
                      <a:pt x="3" y="1"/>
                    </a:cubicBezTo>
                    <a:cubicBezTo>
                      <a:pt x="3" y="1"/>
                      <a:pt x="3" y="1"/>
                      <a:pt x="3" y="1"/>
                    </a:cubicBezTo>
                    <a:cubicBezTo>
                      <a:pt x="1" y="2"/>
                      <a:pt x="0" y="4"/>
                      <a:pt x="0" y="6"/>
                    </a:cubicBezTo>
                    <a:cubicBezTo>
                      <a:pt x="0" y="88"/>
                      <a:pt x="0" y="88"/>
                      <a:pt x="0" y="88"/>
                    </a:cubicBezTo>
                    <a:cubicBezTo>
                      <a:pt x="0" y="90"/>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21"/>
              <p:cNvSpPr>
                <a:spLocks/>
              </p:cNvSpPr>
              <p:nvPr/>
            </p:nvSpPr>
            <p:spPr bwMode="auto">
              <a:xfrm>
                <a:off x="1477914" y="234317"/>
                <a:ext cx="402278" cy="456191"/>
              </a:xfrm>
              <a:custGeom>
                <a:avLst/>
                <a:gdLst>
                  <a:gd name="T0" fmla="*/ 8 w 82"/>
                  <a:gd name="T1" fmla="*/ 92 h 93"/>
                  <a:gd name="T2" fmla="*/ 79 w 82"/>
                  <a:gd name="T3" fmla="*/ 51 h 93"/>
                  <a:gd name="T4" fmla="*/ 79 w 82"/>
                  <a:gd name="T5" fmla="*/ 51 h 93"/>
                  <a:gd name="T6" fmla="*/ 79 w 82"/>
                  <a:gd name="T7" fmla="*/ 51 h 93"/>
                  <a:gd name="T8" fmla="*/ 81 w 82"/>
                  <a:gd name="T9" fmla="*/ 44 h 93"/>
                  <a:gd name="T10" fmla="*/ 79 w 82"/>
                  <a:gd name="T11" fmla="*/ 42 h 93"/>
                  <a:gd name="T12" fmla="*/ 8 w 82"/>
                  <a:gd name="T13" fmla="*/ 1 h 93"/>
                  <a:gd name="T14" fmla="*/ 3 w 82"/>
                  <a:gd name="T15" fmla="*/ 1 h 93"/>
                  <a:gd name="T16" fmla="*/ 0 w 82"/>
                  <a:gd name="T17" fmla="*/ 6 h 93"/>
                  <a:gd name="T18" fmla="*/ 0 w 82"/>
                  <a:gd name="T19" fmla="*/ 88 h 93"/>
                  <a:gd name="T20" fmla="*/ 3 w 82"/>
                  <a:gd name="T21" fmla="*/ 92 h 93"/>
                  <a:gd name="T22" fmla="*/ 8 w 82"/>
                  <a:gd name="T2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8" y="92"/>
                    </a:moveTo>
                    <a:cubicBezTo>
                      <a:pt x="79" y="51"/>
                      <a:pt x="79" y="51"/>
                      <a:pt x="79" y="51"/>
                    </a:cubicBezTo>
                    <a:cubicBezTo>
                      <a:pt x="79" y="51"/>
                      <a:pt x="79" y="51"/>
                      <a:pt x="79" y="51"/>
                    </a:cubicBezTo>
                    <a:cubicBezTo>
                      <a:pt x="79" y="51"/>
                      <a:pt x="79" y="51"/>
                      <a:pt x="79" y="51"/>
                    </a:cubicBezTo>
                    <a:cubicBezTo>
                      <a:pt x="82" y="49"/>
                      <a:pt x="82" y="46"/>
                      <a:pt x="81" y="44"/>
                    </a:cubicBezTo>
                    <a:cubicBezTo>
                      <a:pt x="80" y="43"/>
                      <a:pt x="80" y="42"/>
                      <a:pt x="79" y="42"/>
                    </a:cubicBezTo>
                    <a:cubicBezTo>
                      <a:pt x="8" y="1"/>
                      <a:pt x="8" y="1"/>
                      <a:pt x="8" y="1"/>
                    </a:cubicBezTo>
                    <a:cubicBezTo>
                      <a:pt x="6" y="0"/>
                      <a:pt x="4" y="0"/>
                      <a:pt x="3" y="1"/>
                    </a:cubicBezTo>
                    <a:cubicBezTo>
                      <a:pt x="1" y="2"/>
                      <a:pt x="0" y="4"/>
                      <a:pt x="0" y="6"/>
                    </a:cubicBezTo>
                    <a:cubicBezTo>
                      <a:pt x="0" y="88"/>
                      <a:pt x="0" y="88"/>
                      <a:pt x="0" y="88"/>
                    </a:cubicBezTo>
                    <a:cubicBezTo>
                      <a:pt x="0" y="89"/>
                      <a:pt x="1" y="91"/>
                      <a:pt x="3" y="92"/>
                    </a:cubicBezTo>
                    <a:cubicBezTo>
                      <a:pt x="4" y="93"/>
                      <a:pt x="6" y="93"/>
                      <a:pt x="8"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22"/>
              <p:cNvSpPr>
                <a:spLocks/>
              </p:cNvSpPr>
              <p:nvPr/>
            </p:nvSpPr>
            <p:spPr bwMode="auto">
              <a:xfrm>
                <a:off x="1977651" y="234317"/>
                <a:ext cx="398131" cy="456191"/>
              </a:xfrm>
              <a:custGeom>
                <a:avLst/>
                <a:gdLst>
                  <a:gd name="T0" fmla="*/ 78 w 81"/>
                  <a:gd name="T1" fmla="*/ 92 h 93"/>
                  <a:gd name="T2" fmla="*/ 78 w 81"/>
                  <a:gd name="T3" fmla="*/ 92 h 93"/>
                  <a:gd name="T4" fmla="*/ 81 w 81"/>
                  <a:gd name="T5" fmla="*/ 87 h 93"/>
                  <a:gd name="T6" fmla="*/ 81 w 81"/>
                  <a:gd name="T7" fmla="*/ 5 h 93"/>
                  <a:gd name="T8" fmla="*/ 78 w 81"/>
                  <a:gd name="T9" fmla="*/ 1 h 93"/>
                  <a:gd name="T10" fmla="*/ 73 w 81"/>
                  <a:gd name="T11" fmla="*/ 1 h 93"/>
                  <a:gd name="T12" fmla="*/ 2 w 81"/>
                  <a:gd name="T13" fmla="*/ 42 h 93"/>
                  <a:gd name="T14" fmla="*/ 0 w 81"/>
                  <a:gd name="T15" fmla="*/ 46 h 93"/>
                  <a:gd name="T16" fmla="*/ 2 w 81"/>
                  <a:gd name="T17" fmla="*/ 51 h 93"/>
                  <a:gd name="T18" fmla="*/ 73 w 81"/>
                  <a:gd name="T19" fmla="*/ 92 h 93"/>
                  <a:gd name="T20" fmla="*/ 78 w 81"/>
                  <a:gd name="T21"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93">
                    <a:moveTo>
                      <a:pt x="78" y="92"/>
                    </a:moveTo>
                    <a:cubicBezTo>
                      <a:pt x="78" y="92"/>
                      <a:pt x="78" y="92"/>
                      <a:pt x="78" y="92"/>
                    </a:cubicBezTo>
                    <a:cubicBezTo>
                      <a:pt x="80" y="91"/>
                      <a:pt x="81" y="89"/>
                      <a:pt x="81" y="87"/>
                    </a:cubicBezTo>
                    <a:cubicBezTo>
                      <a:pt x="81" y="5"/>
                      <a:pt x="81" y="5"/>
                      <a:pt x="81" y="5"/>
                    </a:cubicBezTo>
                    <a:cubicBezTo>
                      <a:pt x="81" y="4"/>
                      <a:pt x="80" y="2"/>
                      <a:pt x="78" y="1"/>
                    </a:cubicBezTo>
                    <a:cubicBezTo>
                      <a:pt x="77" y="0"/>
                      <a:pt x="75" y="0"/>
                      <a:pt x="73" y="1"/>
                    </a:cubicBezTo>
                    <a:cubicBezTo>
                      <a:pt x="2" y="42"/>
                      <a:pt x="2" y="42"/>
                      <a:pt x="2" y="42"/>
                    </a:cubicBezTo>
                    <a:cubicBezTo>
                      <a:pt x="1" y="43"/>
                      <a:pt x="0" y="44"/>
                      <a:pt x="0" y="46"/>
                    </a:cubicBezTo>
                    <a:cubicBezTo>
                      <a:pt x="0" y="48"/>
                      <a:pt x="1" y="50"/>
                      <a:pt x="2" y="51"/>
                    </a:cubicBezTo>
                    <a:cubicBezTo>
                      <a:pt x="73" y="92"/>
                      <a:pt x="73" y="92"/>
                      <a:pt x="73" y="92"/>
                    </a:cubicBezTo>
                    <a:cubicBezTo>
                      <a:pt x="75" y="93"/>
                      <a:pt x="77" y="93"/>
                      <a:pt x="78"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23"/>
              <p:cNvSpPr>
                <a:spLocks/>
              </p:cNvSpPr>
              <p:nvPr/>
            </p:nvSpPr>
            <p:spPr bwMode="auto">
              <a:xfrm>
                <a:off x="2437989" y="493516"/>
                <a:ext cx="402278" cy="456191"/>
              </a:xfrm>
              <a:custGeom>
                <a:avLst/>
                <a:gdLst>
                  <a:gd name="T0" fmla="*/ 79 w 82"/>
                  <a:gd name="T1" fmla="*/ 1 h 93"/>
                  <a:gd name="T2" fmla="*/ 74 w 82"/>
                  <a:gd name="T3" fmla="*/ 1 h 93"/>
                  <a:gd name="T4" fmla="*/ 3 w 82"/>
                  <a:gd name="T5" fmla="*/ 42 h 93"/>
                  <a:gd name="T6" fmla="*/ 3 w 82"/>
                  <a:gd name="T7" fmla="*/ 42 h 93"/>
                  <a:gd name="T8" fmla="*/ 0 w 82"/>
                  <a:gd name="T9" fmla="*/ 47 h 93"/>
                  <a:gd name="T10" fmla="*/ 3 w 82"/>
                  <a:gd name="T11" fmla="*/ 51 h 93"/>
                  <a:gd name="T12" fmla="*/ 74 w 82"/>
                  <a:gd name="T13" fmla="*/ 92 h 93"/>
                  <a:gd name="T14" fmla="*/ 79 w 82"/>
                  <a:gd name="T15" fmla="*/ 92 h 93"/>
                  <a:gd name="T16" fmla="*/ 79 w 82"/>
                  <a:gd name="T17" fmla="*/ 92 h 93"/>
                  <a:gd name="T18" fmla="*/ 82 w 82"/>
                  <a:gd name="T19" fmla="*/ 88 h 93"/>
                  <a:gd name="T20" fmla="*/ 82 w 82"/>
                  <a:gd name="T21" fmla="*/ 6 h 93"/>
                  <a:gd name="T22" fmla="*/ 79 w 82"/>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79" y="1"/>
                    </a:moveTo>
                    <a:cubicBezTo>
                      <a:pt x="78" y="0"/>
                      <a:pt x="76" y="0"/>
                      <a:pt x="74" y="1"/>
                    </a:cubicBezTo>
                    <a:cubicBezTo>
                      <a:pt x="3" y="42"/>
                      <a:pt x="3" y="42"/>
                      <a:pt x="3" y="42"/>
                    </a:cubicBezTo>
                    <a:cubicBezTo>
                      <a:pt x="3" y="42"/>
                      <a:pt x="3" y="42"/>
                      <a:pt x="3" y="42"/>
                    </a:cubicBezTo>
                    <a:cubicBezTo>
                      <a:pt x="1" y="43"/>
                      <a:pt x="0" y="45"/>
                      <a:pt x="0" y="47"/>
                    </a:cubicBezTo>
                    <a:cubicBezTo>
                      <a:pt x="0" y="49"/>
                      <a:pt x="1" y="50"/>
                      <a:pt x="3" y="51"/>
                    </a:cubicBezTo>
                    <a:cubicBezTo>
                      <a:pt x="74" y="92"/>
                      <a:pt x="74" y="92"/>
                      <a:pt x="74" y="92"/>
                    </a:cubicBezTo>
                    <a:cubicBezTo>
                      <a:pt x="76" y="93"/>
                      <a:pt x="78" y="93"/>
                      <a:pt x="79" y="92"/>
                    </a:cubicBezTo>
                    <a:cubicBezTo>
                      <a:pt x="79" y="92"/>
                      <a:pt x="79" y="92"/>
                      <a:pt x="79" y="92"/>
                    </a:cubicBezTo>
                    <a:cubicBezTo>
                      <a:pt x="81" y="91"/>
                      <a:pt x="82" y="90"/>
                      <a:pt x="82" y="88"/>
                    </a:cubicBezTo>
                    <a:cubicBezTo>
                      <a:pt x="82" y="6"/>
                      <a:pt x="82" y="6"/>
                      <a:pt x="82" y="6"/>
                    </a:cubicBezTo>
                    <a:cubicBezTo>
                      <a:pt x="82" y="4"/>
                      <a:pt x="81"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24"/>
              <p:cNvSpPr>
                <a:spLocks/>
              </p:cNvSpPr>
              <p:nvPr/>
            </p:nvSpPr>
            <p:spPr bwMode="auto">
              <a:xfrm>
                <a:off x="2858929" y="499737"/>
                <a:ext cx="402278" cy="449971"/>
              </a:xfrm>
              <a:custGeom>
                <a:avLst/>
                <a:gdLst>
                  <a:gd name="T0" fmla="*/ 3 w 82"/>
                  <a:gd name="T1" fmla="*/ 92 h 92"/>
                  <a:gd name="T2" fmla="*/ 8 w 82"/>
                  <a:gd name="T3" fmla="*/ 92 h 92"/>
                  <a:gd name="T4" fmla="*/ 8 w 82"/>
                  <a:gd name="T5" fmla="*/ 91 h 92"/>
                  <a:gd name="T6" fmla="*/ 79 w 82"/>
                  <a:gd name="T7" fmla="*/ 50 h 92"/>
                  <a:gd name="T8" fmla="*/ 82 w 82"/>
                  <a:gd name="T9" fmla="*/ 46 h 92"/>
                  <a:gd name="T10" fmla="*/ 79 w 82"/>
                  <a:gd name="T11" fmla="*/ 41 h 92"/>
                  <a:gd name="T12" fmla="*/ 8 w 82"/>
                  <a:gd name="T13" fmla="*/ 0 h 92"/>
                  <a:gd name="T14" fmla="*/ 3 w 82"/>
                  <a:gd name="T15" fmla="*/ 0 h 92"/>
                  <a:gd name="T16" fmla="*/ 3 w 82"/>
                  <a:gd name="T17" fmla="*/ 0 h 92"/>
                  <a:gd name="T18" fmla="*/ 0 w 82"/>
                  <a:gd name="T19" fmla="*/ 5 h 92"/>
                  <a:gd name="T20" fmla="*/ 0 w 82"/>
                  <a:gd name="T21" fmla="*/ 87 h 92"/>
                  <a:gd name="T22" fmla="*/ 3 w 82"/>
                  <a:gd name="T2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2">
                    <a:moveTo>
                      <a:pt x="3" y="92"/>
                    </a:moveTo>
                    <a:cubicBezTo>
                      <a:pt x="5" y="92"/>
                      <a:pt x="7" y="92"/>
                      <a:pt x="8" y="92"/>
                    </a:cubicBezTo>
                    <a:cubicBezTo>
                      <a:pt x="8" y="92"/>
                      <a:pt x="8" y="91"/>
                      <a:pt x="8" y="91"/>
                    </a:cubicBezTo>
                    <a:cubicBezTo>
                      <a:pt x="79" y="50"/>
                      <a:pt x="79" y="50"/>
                      <a:pt x="79" y="50"/>
                    </a:cubicBezTo>
                    <a:cubicBezTo>
                      <a:pt x="81" y="49"/>
                      <a:pt x="82" y="48"/>
                      <a:pt x="82" y="46"/>
                    </a:cubicBezTo>
                    <a:cubicBezTo>
                      <a:pt x="82" y="44"/>
                      <a:pt x="81" y="42"/>
                      <a:pt x="79" y="41"/>
                    </a:cubicBezTo>
                    <a:cubicBezTo>
                      <a:pt x="8" y="0"/>
                      <a:pt x="8" y="0"/>
                      <a:pt x="8" y="0"/>
                    </a:cubicBezTo>
                    <a:cubicBezTo>
                      <a:pt x="6" y="0"/>
                      <a:pt x="4" y="0"/>
                      <a:pt x="3" y="0"/>
                    </a:cubicBezTo>
                    <a:cubicBezTo>
                      <a:pt x="3" y="0"/>
                      <a:pt x="3" y="0"/>
                      <a:pt x="3" y="0"/>
                    </a:cubicBezTo>
                    <a:cubicBezTo>
                      <a:pt x="1" y="1"/>
                      <a:pt x="0" y="3"/>
                      <a:pt x="0" y="5"/>
                    </a:cubicBezTo>
                    <a:cubicBezTo>
                      <a:pt x="0" y="87"/>
                      <a:pt x="0" y="87"/>
                      <a:pt x="0" y="87"/>
                    </a:cubicBezTo>
                    <a:cubicBezTo>
                      <a:pt x="0" y="89"/>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25"/>
              <p:cNvSpPr>
                <a:spLocks/>
              </p:cNvSpPr>
              <p:nvPr/>
            </p:nvSpPr>
            <p:spPr bwMode="auto">
              <a:xfrm>
                <a:off x="2398590" y="230170"/>
                <a:ext cx="406425" cy="454118"/>
              </a:xfrm>
              <a:custGeom>
                <a:avLst/>
                <a:gdLst>
                  <a:gd name="T0" fmla="*/ 3 w 83"/>
                  <a:gd name="T1" fmla="*/ 92 h 93"/>
                  <a:gd name="T2" fmla="*/ 8 w 83"/>
                  <a:gd name="T3" fmla="*/ 92 h 93"/>
                  <a:gd name="T4" fmla="*/ 79 w 83"/>
                  <a:gd name="T5" fmla="*/ 51 h 93"/>
                  <a:gd name="T6" fmla="*/ 79 w 83"/>
                  <a:gd name="T7" fmla="*/ 51 h 93"/>
                  <a:gd name="T8" fmla="*/ 79 w 83"/>
                  <a:gd name="T9" fmla="*/ 51 h 93"/>
                  <a:gd name="T10" fmla="*/ 81 w 83"/>
                  <a:gd name="T11" fmla="*/ 44 h 93"/>
                  <a:gd name="T12" fmla="*/ 79 w 83"/>
                  <a:gd name="T13" fmla="*/ 42 h 93"/>
                  <a:gd name="T14" fmla="*/ 8 w 83"/>
                  <a:gd name="T15" fmla="*/ 1 h 93"/>
                  <a:gd name="T16" fmla="*/ 3 w 83"/>
                  <a:gd name="T17" fmla="*/ 1 h 93"/>
                  <a:gd name="T18" fmla="*/ 0 w 83"/>
                  <a:gd name="T19" fmla="*/ 6 h 93"/>
                  <a:gd name="T20" fmla="*/ 0 w 83"/>
                  <a:gd name="T21" fmla="*/ 88 h 93"/>
                  <a:gd name="T22" fmla="*/ 3 w 83"/>
                  <a:gd name="T2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93">
                    <a:moveTo>
                      <a:pt x="3" y="92"/>
                    </a:moveTo>
                    <a:cubicBezTo>
                      <a:pt x="5" y="93"/>
                      <a:pt x="7" y="93"/>
                      <a:pt x="8" y="92"/>
                    </a:cubicBezTo>
                    <a:cubicBezTo>
                      <a:pt x="79" y="51"/>
                      <a:pt x="79" y="51"/>
                      <a:pt x="79" y="51"/>
                    </a:cubicBezTo>
                    <a:cubicBezTo>
                      <a:pt x="79" y="51"/>
                      <a:pt x="79" y="51"/>
                      <a:pt x="79" y="51"/>
                    </a:cubicBezTo>
                    <a:cubicBezTo>
                      <a:pt x="79" y="51"/>
                      <a:pt x="79" y="51"/>
                      <a:pt x="79" y="51"/>
                    </a:cubicBezTo>
                    <a:cubicBezTo>
                      <a:pt x="82" y="50"/>
                      <a:pt x="83" y="47"/>
                      <a:pt x="81" y="44"/>
                    </a:cubicBezTo>
                    <a:cubicBezTo>
                      <a:pt x="81" y="43"/>
                      <a:pt x="80" y="42"/>
                      <a:pt x="79" y="42"/>
                    </a:cubicBezTo>
                    <a:cubicBezTo>
                      <a:pt x="8" y="1"/>
                      <a:pt x="8" y="1"/>
                      <a:pt x="8" y="1"/>
                    </a:cubicBezTo>
                    <a:cubicBezTo>
                      <a:pt x="7" y="0"/>
                      <a:pt x="5" y="0"/>
                      <a:pt x="3" y="1"/>
                    </a:cubicBezTo>
                    <a:cubicBezTo>
                      <a:pt x="1" y="2"/>
                      <a:pt x="0" y="4"/>
                      <a:pt x="0" y="6"/>
                    </a:cubicBezTo>
                    <a:cubicBezTo>
                      <a:pt x="0" y="88"/>
                      <a:pt x="0" y="88"/>
                      <a:pt x="0" y="88"/>
                    </a:cubicBezTo>
                    <a:cubicBezTo>
                      <a:pt x="0" y="90"/>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26"/>
              <p:cNvSpPr>
                <a:spLocks/>
              </p:cNvSpPr>
              <p:nvPr/>
            </p:nvSpPr>
            <p:spPr bwMode="auto">
              <a:xfrm>
                <a:off x="2898328" y="230170"/>
                <a:ext cx="398131" cy="454118"/>
              </a:xfrm>
              <a:custGeom>
                <a:avLst/>
                <a:gdLst>
                  <a:gd name="T0" fmla="*/ 79 w 81"/>
                  <a:gd name="T1" fmla="*/ 92 h 93"/>
                  <a:gd name="T2" fmla="*/ 79 w 81"/>
                  <a:gd name="T3" fmla="*/ 92 h 93"/>
                  <a:gd name="T4" fmla="*/ 81 w 81"/>
                  <a:gd name="T5" fmla="*/ 88 h 93"/>
                  <a:gd name="T6" fmla="*/ 81 w 81"/>
                  <a:gd name="T7" fmla="*/ 6 h 93"/>
                  <a:gd name="T8" fmla="*/ 79 w 81"/>
                  <a:gd name="T9" fmla="*/ 1 h 93"/>
                  <a:gd name="T10" fmla="*/ 73 w 81"/>
                  <a:gd name="T11" fmla="*/ 1 h 93"/>
                  <a:gd name="T12" fmla="*/ 2 w 81"/>
                  <a:gd name="T13" fmla="*/ 42 h 93"/>
                  <a:gd name="T14" fmla="*/ 0 w 81"/>
                  <a:gd name="T15" fmla="*/ 47 h 93"/>
                  <a:gd name="T16" fmla="*/ 2 w 81"/>
                  <a:gd name="T17" fmla="*/ 51 h 93"/>
                  <a:gd name="T18" fmla="*/ 73 w 81"/>
                  <a:gd name="T19" fmla="*/ 92 h 93"/>
                  <a:gd name="T20" fmla="*/ 79 w 81"/>
                  <a:gd name="T21"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93">
                    <a:moveTo>
                      <a:pt x="79" y="92"/>
                    </a:moveTo>
                    <a:cubicBezTo>
                      <a:pt x="79" y="92"/>
                      <a:pt x="79" y="92"/>
                      <a:pt x="79" y="92"/>
                    </a:cubicBezTo>
                    <a:cubicBezTo>
                      <a:pt x="80" y="91"/>
                      <a:pt x="81" y="90"/>
                      <a:pt x="81" y="88"/>
                    </a:cubicBezTo>
                    <a:cubicBezTo>
                      <a:pt x="81" y="6"/>
                      <a:pt x="81" y="6"/>
                      <a:pt x="81" y="6"/>
                    </a:cubicBezTo>
                    <a:cubicBezTo>
                      <a:pt x="81" y="4"/>
                      <a:pt x="80" y="2"/>
                      <a:pt x="79" y="1"/>
                    </a:cubicBezTo>
                    <a:cubicBezTo>
                      <a:pt x="77" y="0"/>
                      <a:pt x="75" y="0"/>
                      <a:pt x="73" y="1"/>
                    </a:cubicBezTo>
                    <a:cubicBezTo>
                      <a:pt x="2" y="42"/>
                      <a:pt x="2" y="42"/>
                      <a:pt x="2" y="42"/>
                    </a:cubicBezTo>
                    <a:cubicBezTo>
                      <a:pt x="1" y="43"/>
                      <a:pt x="0" y="45"/>
                      <a:pt x="0" y="47"/>
                    </a:cubicBezTo>
                    <a:cubicBezTo>
                      <a:pt x="0" y="48"/>
                      <a:pt x="1" y="50"/>
                      <a:pt x="2" y="51"/>
                    </a:cubicBezTo>
                    <a:cubicBezTo>
                      <a:pt x="73" y="92"/>
                      <a:pt x="73" y="92"/>
                      <a:pt x="73" y="92"/>
                    </a:cubicBezTo>
                    <a:cubicBezTo>
                      <a:pt x="75" y="93"/>
                      <a:pt x="77" y="93"/>
                      <a:pt x="7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27"/>
              <p:cNvSpPr>
                <a:spLocks/>
              </p:cNvSpPr>
              <p:nvPr/>
            </p:nvSpPr>
            <p:spPr bwMode="auto">
              <a:xfrm>
                <a:off x="3358666" y="493516"/>
                <a:ext cx="402278" cy="456191"/>
              </a:xfrm>
              <a:custGeom>
                <a:avLst/>
                <a:gdLst>
                  <a:gd name="T0" fmla="*/ 79 w 82"/>
                  <a:gd name="T1" fmla="*/ 1 h 93"/>
                  <a:gd name="T2" fmla="*/ 74 w 82"/>
                  <a:gd name="T3" fmla="*/ 1 h 93"/>
                  <a:gd name="T4" fmla="*/ 3 w 82"/>
                  <a:gd name="T5" fmla="*/ 42 h 93"/>
                  <a:gd name="T6" fmla="*/ 3 w 82"/>
                  <a:gd name="T7" fmla="*/ 42 h 93"/>
                  <a:gd name="T8" fmla="*/ 0 w 82"/>
                  <a:gd name="T9" fmla="*/ 47 h 93"/>
                  <a:gd name="T10" fmla="*/ 3 w 82"/>
                  <a:gd name="T11" fmla="*/ 51 h 93"/>
                  <a:gd name="T12" fmla="*/ 74 w 82"/>
                  <a:gd name="T13" fmla="*/ 92 h 93"/>
                  <a:gd name="T14" fmla="*/ 79 w 82"/>
                  <a:gd name="T15" fmla="*/ 92 h 93"/>
                  <a:gd name="T16" fmla="*/ 79 w 82"/>
                  <a:gd name="T17" fmla="*/ 92 h 93"/>
                  <a:gd name="T18" fmla="*/ 82 w 82"/>
                  <a:gd name="T19" fmla="*/ 88 h 93"/>
                  <a:gd name="T20" fmla="*/ 82 w 82"/>
                  <a:gd name="T21" fmla="*/ 6 h 93"/>
                  <a:gd name="T22" fmla="*/ 79 w 82"/>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79" y="1"/>
                    </a:moveTo>
                    <a:cubicBezTo>
                      <a:pt x="78" y="0"/>
                      <a:pt x="76" y="0"/>
                      <a:pt x="74" y="1"/>
                    </a:cubicBezTo>
                    <a:cubicBezTo>
                      <a:pt x="3" y="42"/>
                      <a:pt x="3" y="42"/>
                      <a:pt x="3" y="42"/>
                    </a:cubicBezTo>
                    <a:cubicBezTo>
                      <a:pt x="3" y="42"/>
                      <a:pt x="3" y="42"/>
                      <a:pt x="3" y="42"/>
                    </a:cubicBezTo>
                    <a:cubicBezTo>
                      <a:pt x="1" y="43"/>
                      <a:pt x="0" y="45"/>
                      <a:pt x="0" y="47"/>
                    </a:cubicBezTo>
                    <a:cubicBezTo>
                      <a:pt x="0" y="49"/>
                      <a:pt x="1" y="50"/>
                      <a:pt x="3" y="51"/>
                    </a:cubicBezTo>
                    <a:cubicBezTo>
                      <a:pt x="74" y="92"/>
                      <a:pt x="74" y="92"/>
                      <a:pt x="74" y="92"/>
                    </a:cubicBezTo>
                    <a:cubicBezTo>
                      <a:pt x="76" y="93"/>
                      <a:pt x="78" y="93"/>
                      <a:pt x="79" y="92"/>
                    </a:cubicBezTo>
                    <a:cubicBezTo>
                      <a:pt x="79" y="92"/>
                      <a:pt x="79" y="92"/>
                      <a:pt x="79" y="92"/>
                    </a:cubicBezTo>
                    <a:cubicBezTo>
                      <a:pt x="81" y="91"/>
                      <a:pt x="82" y="90"/>
                      <a:pt x="82" y="88"/>
                    </a:cubicBezTo>
                    <a:cubicBezTo>
                      <a:pt x="82" y="6"/>
                      <a:pt x="82" y="6"/>
                      <a:pt x="82" y="6"/>
                    </a:cubicBezTo>
                    <a:cubicBezTo>
                      <a:pt x="82" y="4"/>
                      <a:pt x="81"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28"/>
              <p:cNvSpPr>
                <a:spLocks/>
              </p:cNvSpPr>
              <p:nvPr/>
            </p:nvSpPr>
            <p:spPr bwMode="auto">
              <a:xfrm>
                <a:off x="3321342" y="230170"/>
                <a:ext cx="406425" cy="454118"/>
              </a:xfrm>
              <a:custGeom>
                <a:avLst/>
                <a:gdLst>
                  <a:gd name="T0" fmla="*/ 3 w 83"/>
                  <a:gd name="T1" fmla="*/ 92 h 93"/>
                  <a:gd name="T2" fmla="*/ 8 w 83"/>
                  <a:gd name="T3" fmla="*/ 92 h 93"/>
                  <a:gd name="T4" fmla="*/ 79 w 83"/>
                  <a:gd name="T5" fmla="*/ 51 h 93"/>
                  <a:gd name="T6" fmla="*/ 79 w 83"/>
                  <a:gd name="T7" fmla="*/ 51 h 93"/>
                  <a:gd name="T8" fmla="*/ 79 w 83"/>
                  <a:gd name="T9" fmla="*/ 51 h 93"/>
                  <a:gd name="T10" fmla="*/ 81 w 83"/>
                  <a:gd name="T11" fmla="*/ 44 h 93"/>
                  <a:gd name="T12" fmla="*/ 79 w 83"/>
                  <a:gd name="T13" fmla="*/ 42 h 93"/>
                  <a:gd name="T14" fmla="*/ 8 w 83"/>
                  <a:gd name="T15" fmla="*/ 1 h 93"/>
                  <a:gd name="T16" fmla="*/ 3 w 83"/>
                  <a:gd name="T17" fmla="*/ 1 h 93"/>
                  <a:gd name="T18" fmla="*/ 0 w 83"/>
                  <a:gd name="T19" fmla="*/ 6 h 93"/>
                  <a:gd name="T20" fmla="*/ 0 w 83"/>
                  <a:gd name="T21" fmla="*/ 88 h 93"/>
                  <a:gd name="T22" fmla="*/ 3 w 83"/>
                  <a:gd name="T2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93">
                    <a:moveTo>
                      <a:pt x="3" y="92"/>
                    </a:moveTo>
                    <a:cubicBezTo>
                      <a:pt x="5" y="93"/>
                      <a:pt x="7" y="93"/>
                      <a:pt x="8" y="92"/>
                    </a:cubicBezTo>
                    <a:cubicBezTo>
                      <a:pt x="79" y="51"/>
                      <a:pt x="79" y="51"/>
                      <a:pt x="79" y="51"/>
                    </a:cubicBezTo>
                    <a:cubicBezTo>
                      <a:pt x="79" y="51"/>
                      <a:pt x="79" y="51"/>
                      <a:pt x="79" y="51"/>
                    </a:cubicBezTo>
                    <a:cubicBezTo>
                      <a:pt x="79" y="51"/>
                      <a:pt x="79" y="51"/>
                      <a:pt x="79" y="51"/>
                    </a:cubicBezTo>
                    <a:cubicBezTo>
                      <a:pt x="82" y="50"/>
                      <a:pt x="83" y="47"/>
                      <a:pt x="81" y="44"/>
                    </a:cubicBezTo>
                    <a:cubicBezTo>
                      <a:pt x="81" y="43"/>
                      <a:pt x="80" y="42"/>
                      <a:pt x="79" y="42"/>
                    </a:cubicBezTo>
                    <a:cubicBezTo>
                      <a:pt x="8" y="1"/>
                      <a:pt x="8" y="1"/>
                      <a:pt x="8" y="1"/>
                    </a:cubicBezTo>
                    <a:cubicBezTo>
                      <a:pt x="7" y="0"/>
                      <a:pt x="5" y="0"/>
                      <a:pt x="3" y="1"/>
                    </a:cubicBezTo>
                    <a:cubicBezTo>
                      <a:pt x="1" y="2"/>
                      <a:pt x="0" y="4"/>
                      <a:pt x="0" y="6"/>
                    </a:cubicBezTo>
                    <a:cubicBezTo>
                      <a:pt x="0" y="88"/>
                      <a:pt x="0" y="88"/>
                      <a:pt x="0" y="88"/>
                    </a:cubicBezTo>
                    <a:cubicBezTo>
                      <a:pt x="0" y="90"/>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29"/>
              <p:cNvSpPr>
                <a:spLocks/>
              </p:cNvSpPr>
              <p:nvPr/>
            </p:nvSpPr>
            <p:spPr bwMode="auto">
              <a:xfrm>
                <a:off x="3781680" y="499737"/>
                <a:ext cx="400205" cy="454118"/>
              </a:xfrm>
              <a:custGeom>
                <a:avLst/>
                <a:gdLst>
                  <a:gd name="T0" fmla="*/ 4 w 82"/>
                  <a:gd name="T1" fmla="*/ 92 h 93"/>
                  <a:gd name="T2" fmla="*/ 9 w 82"/>
                  <a:gd name="T3" fmla="*/ 92 h 93"/>
                  <a:gd name="T4" fmla="*/ 9 w 82"/>
                  <a:gd name="T5" fmla="*/ 92 h 93"/>
                  <a:gd name="T6" fmla="*/ 80 w 82"/>
                  <a:gd name="T7" fmla="*/ 51 h 93"/>
                  <a:gd name="T8" fmla="*/ 82 w 82"/>
                  <a:gd name="T9" fmla="*/ 47 h 93"/>
                  <a:gd name="T10" fmla="*/ 81 w 82"/>
                  <a:gd name="T11" fmla="*/ 43 h 93"/>
                  <a:gd name="T12" fmla="*/ 79 w 82"/>
                  <a:gd name="T13" fmla="*/ 41 h 93"/>
                  <a:gd name="T14" fmla="*/ 8 w 82"/>
                  <a:gd name="T15" fmla="*/ 0 h 93"/>
                  <a:gd name="T16" fmla="*/ 3 w 82"/>
                  <a:gd name="T17" fmla="*/ 0 h 93"/>
                  <a:gd name="T18" fmla="*/ 3 w 82"/>
                  <a:gd name="T19" fmla="*/ 0 h 93"/>
                  <a:gd name="T20" fmla="*/ 0 w 82"/>
                  <a:gd name="T21" fmla="*/ 5 h 93"/>
                  <a:gd name="T22" fmla="*/ 0 w 82"/>
                  <a:gd name="T23" fmla="*/ 87 h 93"/>
                  <a:gd name="T24" fmla="*/ 2 w 82"/>
                  <a:gd name="T25" fmla="*/ 91 h 93"/>
                  <a:gd name="T26" fmla="*/ 4 w 82"/>
                  <a:gd name="T27"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93">
                    <a:moveTo>
                      <a:pt x="4" y="92"/>
                    </a:moveTo>
                    <a:cubicBezTo>
                      <a:pt x="5" y="93"/>
                      <a:pt x="7" y="93"/>
                      <a:pt x="9" y="92"/>
                    </a:cubicBezTo>
                    <a:cubicBezTo>
                      <a:pt x="9" y="92"/>
                      <a:pt x="9" y="92"/>
                      <a:pt x="9" y="92"/>
                    </a:cubicBezTo>
                    <a:cubicBezTo>
                      <a:pt x="80" y="51"/>
                      <a:pt x="80" y="51"/>
                      <a:pt x="80" y="51"/>
                    </a:cubicBezTo>
                    <a:cubicBezTo>
                      <a:pt x="81" y="50"/>
                      <a:pt x="82" y="48"/>
                      <a:pt x="82" y="47"/>
                    </a:cubicBezTo>
                    <a:cubicBezTo>
                      <a:pt x="82" y="45"/>
                      <a:pt x="82" y="44"/>
                      <a:pt x="81" y="43"/>
                    </a:cubicBezTo>
                    <a:cubicBezTo>
                      <a:pt x="80" y="42"/>
                      <a:pt x="80" y="42"/>
                      <a:pt x="79" y="41"/>
                    </a:cubicBezTo>
                    <a:cubicBezTo>
                      <a:pt x="8" y="0"/>
                      <a:pt x="8" y="0"/>
                      <a:pt x="8" y="0"/>
                    </a:cubicBezTo>
                    <a:cubicBezTo>
                      <a:pt x="6" y="0"/>
                      <a:pt x="4" y="0"/>
                      <a:pt x="3" y="0"/>
                    </a:cubicBezTo>
                    <a:cubicBezTo>
                      <a:pt x="3" y="0"/>
                      <a:pt x="3" y="0"/>
                      <a:pt x="3" y="0"/>
                    </a:cubicBezTo>
                    <a:cubicBezTo>
                      <a:pt x="1" y="1"/>
                      <a:pt x="0" y="3"/>
                      <a:pt x="0" y="5"/>
                    </a:cubicBezTo>
                    <a:cubicBezTo>
                      <a:pt x="0" y="87"/>
                      <a:pt x="0" y="87"/>
                      <a:pt x="0" y="87"/>
                    </a:cubicBezTo>
                    <a:cubicBezTo>
                      <a:pt x="0" y="88"/>
                      <a:pt x="1" y="90"/>
                      <a:pt x="2" y="91"/>
                    </a:cubicBezTo>
                    <a:cubicBezTo>
                      <a:pt x="3" y="91"/>
                      <a:pt x="3" y="92"/>
                      <a:pt x="4"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30"/>
              <p:cNvSpPr>
                <a:spLocks/>
              </p:cNvSpPr>
              <p:nvPr/>
            </p:nvSpPr>
            <p:spPr bwMode="auto">
              <a:xfrm>
                <a:off x="3819005" y="230170"/>
                <a:ext cx="402278" cy="460338"/>
              </a:xfrm>
              <a:custGeom>
                <a:avLst/>
                <a:gdLst>
                  <a:gd name="T0" fmla="*/ 79 w 82"/>
                  <a:gd name="T1" fmla="*/ 93 h 94"/>
                  <a:gd name="T2" fmla="*/ 79 w 82"/>
                  <a:gd name="T3" fmla="*/ 93 h 94"/>
                  <a:gd name="T4" fmla="*/ 82 w 82"/>
                  <a:gd name="T5" fmla="*/ 88 h 94"/>
                  <a:gd name="T6" fmla="*/ 82 w 82"/>
                  <a:gd name="T7" fmla="*/ 6 h 94"/>
                  <a:gd name="T8" fmla="*/ 80 w 82"/>
                  <a:gd name="T9" fmla="*/ 3 h 94"/>
                  <a:gd name="T10" fmla="*/ 79 w 82"/>
                  <a:gd name="T11" fmla="*/ 1 h 94"/>
                  <a:gd name="T12" fmla="*/ 73 w 82"/>
                  <a:gd name="T13" fmla="*/ 1 h 94"/>
                  <a:gd name="T14" fmla="*/ 2 w 82"/>
                  <a:gd name="T15" fmla="*/ 42 h 94"/>
                  <a:gd name="T16" fmla="*/ 0 w 82"/>
                  <a:gd name="T17" fmla="*/ 47 h 94"/>
                  <a:gd name="T18" fmla="*/ 2 w 82"/>
                  <a:gd name="T19" fmla="*/ 50 h 94"/>
                  <a:gd name="T20" fmla="*/ 3 w 82"/>
                  <a:gd name="T21" fmla="*/ 52 h 94"/>
                  <a:gd name="T22" fmla="*/ 74 w 82"/>
                  <a:gd name="T23" fmla="*/ 93 h 94"/>
                  <a:gd name="T24" fmla="*/ 79 w 82"/>
                  <a:gd name="T25" fmla="*/ 9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94">
                    <a:moveTo>
                      <a:pt x="79" y="93"/>
                    </a:moveTo>
                    <a:cubicBezTo>
                      <a:pt x="79" y="93"/>
                      <a:pt x="79" y="93"/>
                      <a:pt x="79" y="93"/>
                    </a:cubicBezTo>
                    <a:cubicBezTo>
                      <a:pt x="81" y="92"/>
                      <a:pt x="82" y="90"/>
                      <a:pt x="82" y="88"/>
                    </a:cubicBezTo>
                    <a:cubicBezTo>
                      <a:pt x="82" y="6"/>
                      <a:pt x="82" y="6"/>
                      <a:pt x="82" y="6"/>
                    </a:cubicBezTo>
                    <a:cubicBezTo>
                      <a:pt x="82" y="5"/>
                      <a:pt x="81" y="4"/>
                      <a:pt x="80" y="3"/>
                    </a:cubicBezTo>
                    <a:cubicBezTo>
                      <a:pt x="80" y="2"/>
                      <a:pt x="79" y="1"/>
                      <a:pt x="79" y="1"/>
                    </a:cubicBezTo>
                    <a:cubicBezTo>
                      <a:pt x="77" y="0"/>
                      <a:pt x="75" y="0"/>
                      <a:pt x="73" y="1"/>
                    </a:cubicBezTo>
                    <a:cubicBezTo>
                      <a:pt x="2" y="42"/>
                      <a:pt x="2" y="42"/>
                      <a:pt x="2" y="42"/>
                    </a:cubicBezTo>
                    <a:cubicBezTo>
                      <a:pt x="1" y="43"/>
                      <a:pt x="0" y="45"/>
                      <a:pt x="0" y="47"/>
                    </a:cubicBezTo>
                    <a:cubicBezTo>
                      <a:pt x="0" y="48"/>
                      <a:pt x="0" y="49"/>
                      <a:pt x="2" y="50"/>
                    </a:cubicBezTo>
                    <a:cubicBezTo>
                      <a:pt x="2" y="51"/>
                      <a:pt x="2" y="51"/>
                      <a:pt x="3" y="52"/>
                    </a:cubicBezTo>
                    <a:cubicBezTo>
                      <a:pt x="74" y="93"/>
                      <a:pt x="74" y="93"/>
                      <a:pt x="74" y="93"/>
                    </a:cubicBezTo>
                    <a:cubicBezTo>
                      <a:pt x="76" y="94"/>
                      <a:pt x="78" y="94"/>
                      <a:pt x="79"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31"/>
              <p:cNvSpPr>
                <a:spLocks/>
              </p:cNvSpPr>
              <p:nvPr/>
            </p:nvSpPr>
            <p:spPr bwMode="auto">
              <a:xfrm>
                <a:off x="4285564" y="499737"/>
                <a:ext cx="396058" cy="454118"/>
              </a:xfrm>
              <a:custGeom>
                <a:avLst/>
                <a:gdLst>
                  <a:gd name="T0" fmla="*/ 79 w 81"/>
                  <a:gd name="T1" fmla="*/ 1 h 93"/>
                  <a:gd name="T2" fmla="*/ 74 w 81"/>
                  <a:gd name="T3" fmla="*/ 1 h 93"/>
                  <a:gd name="T4" fmla="*/ 3 w 81"/>
                  <a:gd name="T5" fmla="*/ 42 h 93"/>
                  <a:gd name="T6" fmla="*/ 3 w 81"/>
                  <a:gd name="T7" fmla="*/ 42 h 93"/>
                  <a:gd name="T8" fmla="*/ 0 w 81"/>
                  <a:gd name="T9" fmla="*/ 47 h 93"/>
                  <a:gd name="T10" fmla="*/ 3 w 81"/>
                  <a:gd name="T11" fmla="*/ 51 h 93"/>
                  <a:gd name="T12" fmla="*/ 74 w 81"/>
                  <a:gd name="T13" fmla="*/ 92 h 93"/>
                  <a:gd name="T14" fmla="*/ 79 w 81"/>
                  <a:gd name="T15" fmla="*/ 92 h 93"/>
                  <a:gd name="T16" fmla="*/ 79 w 81"/>
                  <a:gd name="T17" fmla="*/ 92 h 93"/>
                  <a:gd name="T18" fmla="*/ 81 w 81"/>
                  <a:gd name="T19" fmla="*/ 88 h 93"/>
                  <a:gd name="T20" fmla="*/ 81 w 81"/>
                  <a:gd name="T21" fmla="*/ 6 h 93"/>
                  <a:gd name="T22" fmla="*/ 79 w 81"/>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93">
                    <a:moveTo>
                      <a:pt x="79" y="1"/>
                    </a:moveTo>
                    <a:cubicBezTo>
                      <a:pt x="77" y="0"/>
                      <a:pt x="75" y="0"/>
                      <a:pt x="74" y="1"/>
                    </a:cubicBezTo>
                    <a:cubicBezTo>
                      <a:pt x="3" y="42"/>
                      <a:pt x="3" y="42"/>
                      <a:pt x="3" y="42"/>
                    </a:cubicBezTo>
                    <a:cubicBezTo>
                      <a:pt x="3" y="42"/>
                      <a:pt x="3" y="42"/>
                      <a:pt x="3" y="42"/>
                    </a:cubicBezTo>
                    <a:cubicBezTo>
                      <a:pt x="1" y="43"/>
                      <a:pt x="0" y="45"/>
                      <a:pt x="0" y="47"/>
                    </a:cubicBezTo>
                    <a:cubicBezTo>
                      <a:pt x="0" y="48"/>
                      <a:pt x="1" y="50"/>
                      <a:pt x="3" y="51"/>
                    </a:cubicBezTo>
                    <a:cubicBezTo>
                      <a:pt x="74" y="92"/>
                      <a:pt x="74" y="92"/>
                      <a:pt x="74" y="92"/>
                    </a:cubicBezTo>
                    <a:cubicBezTo>
                      <a:pt x="75" y="93"/>
                      <a:pt x="77" y="93"/>
                      <a:pt x="79" y="92"/>
                    </a:cubicBezTo>
                    <a:cubicBezTo>
                      <a:pt x="79" y="92"/>
                      <a:pt x="79" y="92"/>
                      <a:pt x="79" y="92"/>
                    </a:cubicBezTo>
                    <a:cubicBezTo>
                      <a:pt x="80" y="91"/>
                      <a:pt x="81" y="89"/>
                      <a:pt x="81" y="88"/>
                    </a:cubicBezTo>
                    <a:cubicBezTo>
                      <a:pt x="81" y="6"/>
                      <a:pt x="81" y="6"/>
                      <a:pt x="81" y="6"/>
                    </a:cubicBezTo>
                    <a:cubicBezTo>
                      <a:pt x="81" y="4"/>
                      <a:pt x="80"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32"/>
              <p:cNvSpPr>
                <a:spLocks/>
              </p:cNvSpPr>
              <p:nvPr/>
            </p:nvSpPr>
            <p:spPr bwMode="auto">
              <a:xfrm>
                <a:off x="4706505" y="499737"/>
                <a:ext cx="396058" cy="454118"/>
              </a:xfrm>
              <a:custGeom>
                <a:avLst/>
                <a:gdLst>
                  <a:gd name="T0" fmla="*/ 3 w 81"/>
                  <a:gd name="T1" fmla="*/ 92 h 93"/>
                  <a:gd name="T2" fmla="*/ 8 w 81"/>
                  <a:gd name="T3" fmla="*/ 92 h 93"/>
                  <a:gd name="T4" fmla="*/ 8 w 81"/>
                  <a:gd name="T5" fmla="*/ 92 h 93"/>
                  <a:gd name="T6" fmla="*/ 79 w 81"/>
                  <a:gd name="T7" fmla="*/ 51 h 93"/>
                  <a:gd name="T8" fmla="*/ 81 w 81"/>
                  <a:gd name="T9" fmla="*/ 47 h 93"/>
                  <a:gd name="T10" fmla="*/ 79 w 81"/>
                  <a:gd name="T11" fmla="*/ 42 h 93"/>
                  <a:gd name="T12" fmla="*/ 8 w 81"/>
                  <a:gd name="T13" fmla="*/ 1 h 93"/>
                  <a:gd name="T14" fmla="*/ 3 w 81"/>
                  <a:gd name="T15" fmla="*/ 1 h 93"/>
                  <a:gd name="T16" fmla="*/ 3 w 81"/>
                  <a:gd name="T17" fmla="*/ 1 h 93"/>
                  <a:gd name="T18" fmla="*/ 0 w 81"/>
                  <a:gd name="T19" fmla="*/ 6 h 93"/>
                  <a:gd name="T20" fmla="*/ 0 w 81"/>
                  <a:gd name="T21" fmla="*/ 88 h 93"/>
                  <a:gd name="T22" fmla="*/ 3 w 81"/>
                  <a:gd name="T2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93">
                    <a:moveTo>
                      <a:pt x="3" y="92"/>
                    </a:moveTo>
                    <a:cubicBezTo>
                      <a:pt x="4" y="93"/>
                      <a:pt x="6" y="93"/>
                      <a:pt x="8" y="92"/>
                    </a:cubicBezTo>
                    <a:cubicBezTo>
                      <a:pt x="8" y="92"/>
                      <a:pt x="8" y="92"/>
                      <a:pt x="8" y="92"/>
                    </a:cubicBezTo>
                    <a:cubicBezTo>
                      <a:pt x="79" y="51"/>
                      <a:pt x="79" y="51"/>
                      <a:pt x="79" y="51"/>
                    </a:cubicBezTo>
                    <a:cubicBezTo>
                      <a:pt x="80" y="50"/>
                      <a:pt x="81" y="48"/>
                      <a:pt x="81" y="47"/>
                    </a:cubicBezTo>
                    <a:cubicBezTo>
                      <a:pt x="81" y="45"/>
                      <a:pt x="80" y="43"/>
                      <a:pt x="79" y="42"/>
                    </a:cubicBezTo>
                    <a:cubicBezTo>
                      <a:pt x="8" y="1"/>
                      <a:pt x="8" y="1"/>
                      <a:pt x="8" y="1"/>
                    </a:cubicBezTo>
                    <a:cubicBezTo>
                      <a:pt x="6" y="0"/>
                      <a:pt x="4" y="0"/>
                      <a:pt x="3" y="1"/>
                    </a:cubicBezTo>
                    <a:cubicBezTo>
                      <a:pt x="3" y="1"/>
                      <a:pt x="3" y="1"/>
                      <a:pt x="3" y="1"/>
                    </a:cubicBezTo>
                    <a:cubicBezTo>
                      <a:pt x="1" y="2"/>
                      <a:pt x="0" y="4"/>
                      <a:pt x="0" y="6"/>
                    </a:cubicBezTo>
                    <a:cubicBezTo>
                      <a:pt x="0" y="88"/>
                      <a:pt x="0" y="88"/>
                      <a:pt x="0" y="88"/>
                    </a:cubicBezTo>
                    <a:cubicBezTo>
                      <a:pt x="0" y="90"/>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33"/>
              <p:cNvSpPr>
                <a:spLocks/>
              </p:cNvSpPr>
              <p:nvPr/>
            </p:nvSpPr>
            <p:spPr bwMode="auto">
              <a:xfrm>
                <a:off x="4246166" y="234317"/>
                <a:ext cx="402278" cy="456191"/>
              </a:xfrm>
              <a:custGeom>
                <a:avLst/>
                <a:gdLst>
                  <a:gd name="T0" fmla="*/ 8 w 82"/>
                  <a:gd name="T1" fmla="*/ 92 h 93"/>
                  <a:gd name="T2" fmla="*/ 79 w 82"/>
                  <a:gd name="T3" fmla="*/ 51 h 93"/>
                  <a:gd name="T4" fmla="*/ 79 w 82"/>
                  <a:gd name="T5" fmla="*/ 51 h 93"/>
                  <a:gd name="T6" fmla="*/ 79 w 82"/>
                  <a:gd name="T7" fmla="*/ 51 h 93"/>
                  <a:gd name="T8" fmla="*/ 81 w 82"/>
                  <a:gd name="T9" fmla="*/ 44 h 93"/>
                  <a:gd name="T10" fmla="*/ 79 w 82"/>
                  <a:gd name="T11" fmla="*/ 42 h 93"/>
                  <a:gd name="T12" fmla="*/ 8 w 82"/>
                  <a:gd name="T13" fmla="*/ 1 h 93"/>
                  <a:gd name="T14" fmla="*/ 3 w 82"/>
                  <a:gd name="T15" fmla="*/ 1 h 93"/>
                  <a:gd name="T16" fmla="*/ 0 w 82"/>
                  <a:gd name="T17" fmla="*/ 6 h 93"/>
                  <a:gd name="T18" fmla="*/ 0 w 82"/>
                  <a:gd name="T19" fmla="*/ 88 h 93"/>
                  <a:gd name="T20" fmla="*/ 3 w 82"/>
                  <a:gd name="T21" fmla="*/ 92 h 93"/>
                  <a:gd name="T22" fmla="*/ 8 w 82"/>
                  <a:gd name="T2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8" y="92"/>
                    </a:moveTo>
                    <a:cubicBezTo>
                      <a:pt x="79" y="51"/>
                      <a:pt x="79" y="51"/>
                      <a:pt x="79" y="51"/>
                    </a:cubicBezTo>
                    <a:cubicBezTo>
                      <a:pt x="79" y="51"/>
                      <a:pt x="79" y="51"/>
                      <a:pt x="79" y="51"/>
                    </a:cubicBezTo>
                    <a:cubicBezTo>
                      <a:pt x="79" y="51"/>
                      <a:pt x="79" y="51"/>
                      <a:pt x="79" y="51"/>
                    </a:cubicBezTo>
                    <a:cubicBezTo>
                      <a:pt x="81" y="49"/>
                      <a:pt x="82" y="46"/>
                      <a:pt x="81" y="44"/>
                    </a:cubicBezTo>
                    <a:cubicBezTo>
                      <a:pt x="80" y="43"/>
                      <a:pt x="79" y="42"/>
                      <a:pt x="79" y="42"/>
                    </a:cubicBezTo>
                    <a:cubicBezTo>
                      <a:pt x="8" y="1"/>
                      <a:pt x="8" y="1"/>
                      <a:pt x="8" y="1"/>
                    </a:cubicBezTo>
                    <a:cubicBezTo>
                      <a:pt x="6" y="0"/>
                      <a:pt x="4" y="0"/>
                      <a:pt x="3" y="1"/>
                    </a:cubicBezTo>
                    <a:cubicBezTo>
                      <a:pt x="1" y="2"/>
                      <a:pt x="0" y="4"/>
                      <a:pt x="0" y="6"/>
                    </a:cubicBezTo>
                    <a:cubicBezTo>
                      <a:pt x="0" y="88"/>
                      <a:pt x="0" y="88"/>
                      <a:pt x="0" y="88"/>
                    </a:cubicBezTo>
                    <a:cubicBezTo>
                      <a:pt x="0" y="89"/>
                      <a:pt x="1" y="91"/>
                      <a:pt x="3" y="92"/>
                    </a:cubicBezTo>
                    <a:cubicBezTo>
                      <a:pt x="4" y="93"/>
                      <a:pt x="6" y="93"/>
                      <a:pt x="8"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34"/>
              <p:cNvSpPr>
                <a:spLocks/>
              </p:cNvSpPr>
              <p:nvPr/>
            </p:nvSpPr>
            <p:spPr bwMode="auto">
              <a:xfrm>
                <a:off x="4739682" y="234317"/>
                <a:ext cx="402278" cy="456191"/>
              </a:xfrm>
              <a:custGeom>
                <a:avLst/>
                <a:gdLst>
                  <a:gd name="T0" fmla="*/ 79 w 82"/>
                  <a:gd name="T1" fmla="*/ 92 h 93"/>
                  <a:gd name="T2" fmla="*/ 79 w 82"/>
                  <a:gd name="T3" fmla="*/ 92 h 93"/>
                  <a:gd name="T4" fmla="*/ 82 w 82"/>
                  <a:gd name="T5" fmla="*/ 87 h 93"/>
                  <a:gd name="T6" fmla="*/ 82 w 82"/>
                  <a:gd name="T7" fmla="*/ 5 h 93"/>
                  <a:gd name="T8" fmla="*/ 79 w 82"/>
                  <a:gd name="T9" fmla="*/ 1 h 93"/>
                  <a:gd name="T10" fmla="*/ 74 w 82"/>
                  <a:gd name="T11" fmla="*/ 1 h 93"/>
                  <a:gd name="T12" fmla="*/ 3 w 82"/>
                  <a:gd name="T13" fmla="*/ 42 h 93"/>
                  <a:gd name="T14" fmla="*/ 0 w 82"/>
                  <a:gd name="T15" fmla="*/ 46 h 93"/>
                  <a:gd name="T16" fmla="*/ 3 w 82"/>
                  <a:gd name="T17" fmla="*/ 51 h 93"/>
                  <a:gd name="T18" fmla="*/ 74 w 82"/>
                  <a:gd name="T19" fmla="*/ 92 h 93"/>
                  <a:gd name="T20" fmla="*/ 79 w 82"/>
                  <a:gd name="T21"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93">
                    <a:moveTo>
                      <a:pt x="79" y="92"/>
                    </a:moveTo>
                    <a:cubicBezTo>
                      <a:pt x="79" y="92"/>
                      <a:pt x="79" y="92"/>
                      <a:pt x="79" y="92"/>
                    </a:cubicBezTo>
                    <a:cubicBezTo>
                      <a:pt x="81" y="91"/>
                      <a:pt x="82" y="89"/>
                      <a:pt x="82" y="87"/>
                    </a:cubicBezTo>
                    <a:cubicBezTo>
                      <a:pt x="82" y="5"/>
                      <a:pt x="82" y="5"/>
                      <a:pt x="82" y="5"/>
                    </a:cubicBezTo>
                    <a:cubicBezTo>
                      <a:pt x="82" y="4"/>
                      <a:pt x="81" y="2"/>
                      <a:pt x="79" y="1"/>
                    </a:cubicBezTo>
                    <a:cubicBezTo>
                      <a:pt x="78" y="0"/>
                      <a:pt x="76" y="0"/>
                      <a:pt x="74" y="1"/>
                    </a:cubicBezTo>
                    <a:cubicBezTo>
                      <a:pt x="3" y="42"/>
                      <a:pt x="3" y="42"/>
                      <a:pt x="3" y="42"/>
                    </a:cubicBezTo>
                    <a:cubicBezTo>
                      <a:pt x="1" y="43"/>
                      <a:pt x="0" y="44"/>
                      <a:pt x="0" y="46"/>
                    </a:cubicBezTo>
                    <a:cubicBezTo>
                      <a:pt x="0" y="48"/>
                      <a:pt x="1" y="50"/>
                      <a:pt x="3" y="51"/>
                    </a:cubicBezTo>
                    <a:cubicBezTo>
                      <a:pt x="74" y="92"/>
                      <a:pt x="74" y="92"/>
                      <a:pt x="74" y="92"/>
                    </a:cubicBezTo>
                    <a:cubicBezTo>
                      <a:pt x="76" y="93"/>
                      <a:pt x="78" y="93"/>
                      <a:pt x="7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35"/>
              <p:cNvSpPr>
                <a:spLocks/>
              </p:cNvSpPr>
              <p:nvPr/>
            </p:nvSpPr>
            <p:spPr bwMode="auto">
              <a:xfrm>
                <a:off x="5206240" y="493516"/>
                <a:ext cx="402278" cy="456191"/>
              </a:xfrm>
              <a:custGeom>
                <a:avLst/>
                <a:gdLst>
                  <a:gd name="T0" fmla="*/ 79 w 82"/>
                  <a:gd name="T1" fmla="*/ 1 h 93"/>
                  <a:gd name="T2" fmla="*/ 74 w 82"/>
                  <a:gd name="T3" fmla="*/ 1 h 93"/>
                  <a:gd name="T4" fmla="*/ 3 w 82"/>
                  <a:gd name="T5" fmla="*/ 42 h 93"/>
                  <a:gd name="T6" fmla="*/ 3 w 82"/>
                  <a:gd name="T7" fmla="*/ 42 h 93"/>
                  <a:gd name="T8" fmla="*/ 0 w 82"/>
                  <a:gd name="T9" fmla="*/ 47 h 93"/>
                  <a:gd name="T10" fmla="*/ 3 w 82"/>
                  <a:gd name="T11" fmla="*/ 51 h 93"/>
                  <a:gd name="T12" fmla="*/ 74 w 82"/>
                  <a:gd name="T13" fmla="*/ 92 h 93"/>
                  <a:gd name="T14" fmla="*/ 79 w 82"/>
                  <a:gd name="T15" fmla="*/ 92 h 93"/>
                  <a:gd name="T16" fmla="*/ 79 w 82"/>
                  <a:gd name="T17" fmla="*/ 92 h 93"/>
                  <a:gd name="T18" fmla="*/ 82 w 82"/>
                  <a:gd name="T19" fmla="*/ 88 h 93"/>
                  <a:gd name="T20" fmla="*/ 82 w 82"/>
                  <a:gd name="T21" fmla="*/ 6 h 93"/>
                  <a:gd name="T22" fmla="*/ 79 w 82"/>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79" y="1"/>
                    </a:moveTo>
                    <a:cubicBezTo>
                      <a:pt x="77" y="0"/>
                      <a:pt x="75" y="0"/>
                      <a:pt x="74" y="1"/>
                    </a:cubicBezTo>
                    <a:cubicBezTo>
                      <a:pt x="3" y="42"/>
                      <a:pt x="3" y="42"/>
                      <a:pt x="3" y="42"/>
                    </a:cubicBezTo>
                    <a:cubicBezTo>
                      <a:pt x="3" y="42"/>
                      <a:pt x="3" y="42"/>
                      <a:pt x="3" y="42"/>
                    </a:cubicBezTo>
                    <a:cubicBezTo>
                      <a:pt x="1" y="43"/>
                      <a:pt x="0" y="45"/>
                      <a:pt x="0" y="47"/>
                    </a:cubicBezTo>
                    <a:cubicBezTo>
                      <a:pt x="0" y="49"/>
                      <a:pt x="1" y="50"/>
                      <a:pt x="3" y="51"/>
                    </a:cubicBezTo>
                    <a:cubicBezTo>
                      <a:pt x="74" y="92"/>
                      <a:pt x="74" y="92"/>
                      <a:pt x="74" y="92"/>
                    </a:cubicBezTo>
                    <a:cubicBezTo>
                      <a:pt x="75" y="93"/>
                      <a:pt x="77" y="93"/>
                      <a:pt x="79" y="92"/>
                    </a:cubicBezTo>
                    <a:cubicBezTo>
                      <a:pt x="79" y="92"/>
                      <a:pt x="79" y="92"/>
                      <a:pt x="79" y="92"/>
                    </a:cubicBezTo>
                    <a:cubicBezTo>
                      <a:pt x="81" y="91"/>
                      <a:pt x="82" y="90"/>
                      <a:pt x="82" y="88"/>
                    </a:cubicBezTo>
                    <a:cubicBezTo>
                      <a:pt x="82" y="6"/>
                      <a:pt x="82" y="6"/>
                      <a:pt x="82" y="6"/>
                    </a:cubicBezTo>
                    <a:cubicBezTo>
                      <a:pt x="82" y="4"/>
                      <a:pt x="81"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36"/>
              <p:cNvSpPr>
                <a:spLocks/>
              </p:cNvSpPr>
              <p:nvPr/>
            </p:nvSpPr>
            <p:spPr bwMode="auto">
              <a:xfrm>
                <a:off x="5627181" y="499737"/>
                <a:ext cx="402278" cy="449971"/>
              </a:xfrm>
              <a:custGeom>
                <a:avLst/>
                <a:gdLst>
                  <a:gd name="T0" fmla="*/ 3 w 82"/>
                  <a:gd name="T1" fmla="*/ 92 h 92"/>
                  <a:gd name="T2" fmla="*/ 8 w 82"/>
                  <a:gd name="T3" fmla="*/ 92 h 92"/>
                  <a:gd name="T4" fmla="*/ 8 w 82"/>
                  <a:gd name="T5" fmla="*/ 91 h 92"/>
                  <a:gd name="T6" fmla="*/ 79 w 82"/>
                  <a:gd name="T7" fmla="*/ 50 h 92"/>
                  <a:gd name="T8" fmla="*/ 82 w 82"/>
                  <a:gd name="T9" fmla="*/ 46 h 92"/>
                  <a:gd name="T10" fmla="*/ 79 w 82"/>
                  <a:gd name="T11" fmla="*/ 41 h 92"/>
                  <a:gd name="T12" fmla="*/ 8 w 82"/>
                  <a:gd name="T13" fmla="*/ 0 h 92"/>
                  <a:gd name="T14" fmla="*/ 3 w 82"/>
                  <a:gd name="T15" fmla="*/ 0 h 92"/>
                  <a:gd name="T16" fmla="*/ 3 w 82"/>
                  <a:gd name="T17" fmla="*/ 0 h 92"/>
                  <a:gd name="T18" fmla="*/ 0 w 82"/>
                  <a:gd name="T19" fmla="*/ 5 h 92"/>
                  <a:gd name="T20" fmla="*/ 0 w 82"/>
                  <a:gd name="T21" fmla="*/ 87 h 92"/>
                  <a:gd name="T22" fmla="*/ 3 w 82"/>
                  <a:gd name="T2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2">
                    <a:moveTo>
                      <a:pt x="3" y="92"/>
                    </a:moveTo>
                    <a:cubicBezTo>
                      <a:pt x="5" y="92"/>
                      <a:pt x="7" y="92"/>
                      <a:pt x="8" y="92"/>
                    </a:cubicBezTo>
                    <a:cubicBezTo>
                      <a:pt x="8" y="92"/>
                      <a:pt x="8" y="91"/>
                      <a:pt x="8" y="91"/>
                    </a:cubicBezTo>
                    <a:cubicBezTo>
                      <a:pt x="79" y="50"/>
                      <a:pt x="79" y="50"/>
                      <a:pt x="79" y="50"/>
                    </a:cubicBezTo>
                    <a:cubicBezTo>
                      <a:pt x="81" y="49"/>
                      <a:pt x="82" y="48"/>
                      <a:pt x="82" y="46"/>
                    </a:cubicBezTo>
                    <a:cubicBezTo>
                      <a:pt x="82" y="44"/>
                      <a:pt x="81" y="42"/>
                      <a:pt x="79" y="41"/>
                    </a:cubicBezTo>
                    <a:cubicBezTo>
                      <a:pt x="8" y="0"/>
                      <a:pt x="8" y="0"/>
                      <a:pt x="8" y="0"/>
                    </a:cubicBezTo>
                    <a:cubicBezTo>
                      <a:pt x="6" y="0"/>
                      <a:pt x="4" y="0"/>
                      <a:pt x="3" y="0"/>
                    </a:cubicBezTo>
                    <a:cubicBezTo>
                      <a:pt x="3" y="0"/>
                      <a:pt x="3" y="0"/>
                      <a:pt x="3" y="0"/>
                    </a:cubicBezTo>
                    <a:cubicBezTo>
                      <a:pt x="1" y="1"/>
                      <a:pt x="0" y="3"/>
                      <a:pt x="0" y="5"/>
                    </a:cubicBezTo>
                    <a:cubicBezTo>
                      <a:pt x="0" y="87"/>
                      <a:pt x="0" y="87"/>
                      <a:pt x="0" y="87"/>
                    </a:cubicBezTo>
                    <a:cubicBezTo>
                      <a:pt x="0" y="89"/>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37"/>
              <p:cNvSpPr>
                <a:spLocks/>
              </p:cNvSpPr>
              <p:nvPr/>
            </p:nvSpPr>
            <p:spPr bwMode="auto">
              <a:xfrm>
                <a:off x="5166843" y="230170"/>
                <a:ext cx="406425" cy="454118"/>
              </a:xfrm>
              <a:custGeom>
                <a:avLst/>
                <a:gdLst>
                  <a:gd name="T0" fmla="*/ 3 w 83"/>
                  <a:gd name="T1" fmla="*/ 92 h 93"/>
                  <a:gd name="T2" fmla="*/ 8 w 83"/>
                  <a:gd name="T3" fmla="*/ 92 h 93"/>
                  <a:gd name="T4" fmla="*/ 79 w 83"/>
                  <a:gd name="T5" fmla="*/ 51 h 93"/>
                  <a:gd name="T6" fmla="*/ 79 w 83"/>
                  <a:gd name="T7" fmla="*/ 51 h 93"/>
                  <a:gd name="T8" fmla="*/ 79 w 83"/>
                  <a:gd name="T9" fmla="*/ 51 h 93"/>
                  <a:gd name="T10" fmla="*/ 81 w 83"/>
                  <a:gd name="T11" fmla="*/ 44 h 93"/>
                  <a:gd name="T12" fmla="*/ 79 w 83"/>
                  <a:gd name="T13" fmla="*/ 42 h 93"/>
                  <a:gd name="T14" fmla="*/ 8 w 83"/>
                  <a:gd name="T15" fmla="*/ 1 h 93"/>
                  <a:gd name="T16" fmla="*/ 3 w 83"/>
                  <a:gd name="T17" fmla="*/ 1 h 93"/>
                  <a:gd name="T18" fmla="*/ 0 w 83"/>
                  <a:gd name="T19" fmla="*/ 6 h 93"/>
                  <a:gd name="T20" fmla="*/ 0 w 83"/>
                  <a:gd name="T21" fmla="*/ 88 h 93"/>
                  <a:gd name="T22" fmla="*/ 3 w 83"/>
                  <a:gd name="T2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93">
                    <a:moveTo>
                      <a:pt x="3" y="92"/>
                    </a:moveTo>
                    <a:cubicBezTo>
                      <a:pt x="5" y="93"/>
                      <a:pt x="7" y="93"/>
                      <a:pt x="8" y="92"/>
                    </a:cubicBezTo>
                    <a:cubicBezTo>
                      <a:pt x="79" y="51"/>
                      <a:pt x="79" y="51"/>
                      <a:pt x="79" y="51"/>
                    </a:cubicBezTo>
                    <a:cubicBezTo>
                      <a:pt x="79" y="51"/>
                      <a:pt x="79" y="51"/>
                      <a:pt x="79" y="51"/>
                    </a:cubicBezTo>
                    <a:cubicBezTo>
                      <a:pt x="79" y="51"/>
                      <a:pt x="79" y="51"/>
                      <a:pt x="79" y="51"/>
                    </a:cubicBezTo>
                    <a:cubicBezTo>
                      <a:pt x="82" y="50"/>
                      <a:pt x="83" y="47"/>
                      <a:pt x="81" y="44"/>
                    </a:cubicBezTo>
                    <a:cubicBezTo>
                      <a:pt x="81" y="43"/>
                      <a:pt x="80" y="42"/>
                      <a:pt x="79" y="42"/>
                    </a:cubicBezTo>
                    <a:cubicBezTo>
                      <a:pt x="8" y="1"/>
                      <a:pt x="8" y="1"/>
                      <a:pt x="8" y="1"/>
                    </a:cubicBezTo>
                    <a:cubicBezTo>
                      <a:pt x="6" y="0"/>
                      <a:pt x="4" y="0"/>
                      <a:pt x="3" y="1"/>
                    </a:cubicBezTo>
                    <a:cubicBezTo>
                      <a:pt x="1" y="2"/>
                      <a:pt x="0" y="4"/>
                      <a:pt x="0" y="6"/>
                    </a:cubicBezTo>
                    <a:cubicBezTo>
                      <a:pt x="0" y="88"/>
                      <a:pt x="0" y="88"/>
                      <a:pt x="0" y="88"/>
                    </a:cubicBezTo>
                    <a:cubicBezTo>
                      <a:pt x="0" y="90"/>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8" name="Freeform 38"/>
              <p:cNvSpPr>
                <a:spLocks/>
              </p:cNvSpPr>
              <p:nvPr/>
            </p:nvSpPr>
            <p:spPr bwMode="auto">
              <a:xfrm>
                <a:off x="5666579" y="230170"/>
                <a:ext cx="396058" cy="454118"/>
              </a:xfrm>
              <a:custGeom>
                <a:avLst/>
                <a:gdLst>
                  <a:gd name="T0" fmla="*/ 79 w 81"/>
                  <a:gd name="T1" fmla="*/ 92 h 93"/>
                  <a:gd name="T2" fmla="*/ 79 w 81"/>
                  <a:gd name="T3" fmla="*/ 92 h 93"/>
                  <a:gd name="T4" fmla="*/ 81 w 81"/>
                  <a:gd name="T5" fmla="*/ 88 h 93"/>
                  <a:gd name="T6" fmla="*/ 81 w 81"/>
                  <a:gd name="T7" fmla="*/ 6 h 93"/>
                  <a:gd name="T8" fmla="*/ 79 w 81"/>
                  <a:gd name="T9" fmla="*/ 1 h 93"/>
                  <a:gd name="T10" fmla="*/ 73 w 81"/>
                  <a:gd name="T11" fmla="*/ 1 h 93"/>
                  <a:gd name="T12" fmla="*/ 2 w 81"/>
                  <a:gd name="T13" fmla="*/ 42 h 93"/>
                  <a:gd name="T14" fmla="*/ 0 w 81"/>
                  <a:gd name="T15" fmla="*/ 47 h 93"/>
                  <a:gd name="T16" fmla="*/ 2 w 81"/>
                  <a:gd name="T17" fmla="*/ 51 h 93"/>
                  <a:gd name="T18" fmla="*/ 73 w 81"/>
                  <a:gd name="T19" fmla="*/ 92 h 93"/>
                  <a:gd name="T20" fmla="*/ 79 w 81"/>
                  <a:gd name="T21"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93">
                    <a:moveTo>
                      <a:pt x="79" y="92"/>
                    </a:moveTo>
                    <a:cubicBezTo>
                      <a:pt x="79" y="92"/>
                      <a:pt x="79" y="92"/>
                      <a:pt x="79" y="92"/>
                    </a:cubicBezTo>
                    <a:cubicBezTo>
                      <a:pt x="80" y="91"/>
                      <a:pt x="81" y="90"/>
                      <a:pt x="81" y="88"/>
                    </a:cubicBezTo>
                    <a:cubicBezTo>
                      <a:pt x="81" y="6"/>
                      <a:pt x="81" y="6"/>
                      <a:pt x="81" y="6"/>
                    </a:cubicBezTo>
                    <a:cubicBezTo>
                      <a:pt x="81" y="4"/>
                      <a:pt x="80" y="2"/>
                      <a:pt x="79" y="1"/>
                    </a:cubicBezTo>
                    <a:cubicBezTo>
                      <a:pt x="77" y="0"/>
                      <a:pt x="75" y="0"/>
                      <a:pt x="73" y="1"/>
                    </a:cubicBezTo>
                    <a:cubicBezTo>
                      <a:pt x="2" y="42"/>
                      <a:pt x="2" y="42"/>
                      <a:pt x="2" y="42"/>
                    </a:cubicBezTo>
                    <a:cubicBezTo>
                      <a:pt x="1" y="43"/>
                      <a:pt x="0" y="45"/>
                      <a:pt x="0" y="47"/>
                    </a:cubicBezTo>
                    <a:cubicBezTo>
                      <a:pt x="0" y="48"/>
                      <a:pt x="1" y="50"/>
                      <a:pt x="2" y="51"/>
                    </a:cubicBezTo>
                    <a:cubicBezTo>
                      <a:pt x="73" y="92"/>
                      <a:pt x="73" y="92"/>
                      <a:pt x="73" y="92"/>
                    </a:cubicBezTo>
                    <a:cubicBezTo>
                      <a:pt x="75" y="93"/>
                      <a:pt x="77" y="93"/>
                      <a:pt x="7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9" name="Freeform 39"/>
              <p:cNvSpPr>
                <a:spLocks/>
              </p:cNvSpPr>
              <p:nvPr/>
            </p:nvSpPr>
            <p:spPr bwMode="auto">
              <a:xfrm>
                <a:off x="6126917" y="499737"/>
                <a:ext cx="396058" cy="454118"/>
              </a:xfrm>
              <a:custGeom>
                <a:avLst/>
                <a:gdLst>
                  <a:gd name="T0" fmla="*/ 79 w 81"/>
                  <a:gd name="T1" fmla="*/ 1 h 93"/>
                  <a:gd name="T2" fmla="*/ 74 w 81"/>
                  <a:gd name="T3" fmla="*/ 1 h 93"/>
                  <a:gd name="T4" fmla="*/ 3 w 81"/>
                  <a:gd name="T5" fmla="*/ 42 h 93"/>
                  <a:gd name="T6" fmla="*/ 3 w 81"/>
                  <a:gd name="T7" fmla="*/ 42 h 93"/>
                  <a:gd name="T8" fmla="*/ 0 w 81"/>
                  <a:gd name="T9" fmla="*/ 47 h 93"/>
                  <a:gd name="T10" fmla="*/ 3 w 81"/>
                  <a:gd name="T11" fmla="*/ 51 h 93"/>
                  <a:gd name="T12" fmla="*/ 74 w 81"/>
                  <a:gd name="T13" fmla="*/ 92 h 93"/>
                  <a:gd name="T14" fmla="*/ 79 w 81"/>
                  <a:gd name="T15" fmla="*/ 92 h 93"/>
                  <a:gd name="T16" fmla="*/ 79 w 81"/>
                  <a:gd name="T17" fmla="*/ 92 h 93"/>
                  <a:gd name="T18" fmla="*/ 81 w 81"/>
                  <a:gd name="T19" fmla="*/ 88 h 93"/>
                  <a:gd name="T20" fmla="*/ 81 w 81"/>
                  <a:gd name="T21" fmla="*/ 6 h 93"/>
                  <a:gd name="T22" fmla="*/ 79 w 81"/>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93">
                    <a:moveTo>
                      <a:pt x="79" y="1"/>
                    </a:moveTo>
                    <a:cubicBezTo>
                      <a:pt x="77" y="0"/>
                      <a:pt x="75" y="0"/>
                      <a:pt x="74" y="1"/>
                    </a:cubicBezTo>
                    <a:cubicBezTo>
                      <a:pt x="3" y="42"/>
                      <a:pt x="3" y="42"/>
                      <a:pt x="3" y="42"/>
                    </a:cubicBezTo>
                    <a:cubicBezTo>
                      <a:pt x="3" y="42"/>
                      <a:pt x="3" y="42"/>
                      <a:pt x="3" y="42"/>
                    </a:cubicBezTo>
                    <a:cubicBezTo>
                      <a:pt x="1" y="43"/>
                      <a:pt x="0" y="45"/>
                      <a:pt x="0" y="47"/>
                    </a:cubicBezTo>
                    <a:cubicBezTo>
                      <a:pt x="0" y="48"/>
                      <a:pt x="1" y="50"/>
                      <a:pt x="3" y="51"/>
                    </a:cubicBezTo>
                    <a:cubicBezTo>
                      <a:pt x="74" y="92"/>
                      <a:pt x="74" y="92"/>
                      <a:pt x="74" y="92"/>
                    </a:cubicBezTo>
                    <a:cubicBezTo>
                      <a:pt x="75" y="93"/>
                      <a:pt x="77" y="93"/>
                      <a:pt x="79" y="92"/>
                    </a:cubicBezTo>
                    <a:cubicBezTo>
                      <a:pt x="79" y="92"/>
                      <a:pt x="79" y="92"/>
                      <a:pt x="79" y="92"/>
                    </a:cubicBezTo>
                    <a:cubicBezTo>
                      <a:pt x="80" y="91"/>
                      <a:pt x="81" y="89"/>
                      <a:pt x="81" y="88"/>
                    </a:cubicBezTo>
                    <a:cubicBezTo>
                      <a:pt x="81" y="6"/>
                      <a:pt x="81" y="6"/>
                      <a:pt x="81" y="6"/>
                    </a:cubicBezTo>
                    <a:cubicBezTo>
                      <a:pt x="81" y="4"/>
                      <a:pt x="80"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0" name="Freeform 40"/>
              <p:cNvSpPr>
                <a:spLocks/>
              </p:cNvSpPr>
              <p:nvPr/>
            </p:nvSpPr>
            <p:spPr bwMode="auto">
              <a:xfrm>
                <a:off x="6547859" y="499737"/>
                <a:ext cx="402278" cy="454118"/>
              </a:xfrm>
              <a:custGeom>
                <a:avLst/>
                <a:gdLst>
                  <a:gd name="T0" fmla="*/ 8 w 82"/>
                  <a:gd name="T1" fmla="*/ 92 h 93"/>
                  <a:gd name="T2" fmla="*/ 8 w 82"/>
                  <a:gd name="T3" fmla="*/ 92 h 93"/>
                  <a:gd name="T4" fmla="*/ 79 w 82"/>
                  <a:gd name="T5" fmla="*/ 51 h 93"/>
                  <a:gd name="T6" fmla="*/ 82 w 82"/>
                  <a:gd name="T7" fmla="*/ 47 h 93"/>
                  <a:gd name="T8" fmla="*/ 79 w 82"/>
                  <a:gd name="T9" fmla="*/ 42 h 93"/>
                  <a:gd name="T10" fmla="*/ 8 w 82"/>
                  <a:gd name="T11" fmla="*/ 1 h 93"/>
                  <a:gd name="T12" fmla="*/ 3 w 82"/>
                  <a:gd name="T13" fmla="*/ 1 h 93"/>
                  <a:gd name="T14" fmla="*/ 3 w 82"/>
                  <a:gd name="T15" fmla="*/ 1 h 93"/>
                  <a:gd name="T16" fmla="*/ 0 w 82"/>
                  <a:gd name="T17" fmla="*/ 6 h 93"/>
                  <a:gd name="T18" fmla="*/ 0 w 82"/>
                  <a:gd name="T19" fmla="*/ 88 h 93"/>
                  <a:gd name="T20" fmla="*/ 3 w 82"/>
                  <a:gd name="T21" fmla="*/ 92 h 93"/>
                  <a:gd name="T22" fmla="*/ 8 w 82"/>
                  <a:gd name="T2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8" y="92"/>
                    </a:moveTo>
                    <a:cubicBezTo>
                      <a:pt x="8" y="92"/>
                      <a:pt x="8" y="92"/>
                      <a:pt x="8" y="92"/>
                    </a:cubicBezTo>
                    <a:cubicBezTo>
                      <a:pt x="79" y="51"/>
                      <a:pt x="79" y="51"/>
                      <a:pt x="79" y="51"/>
                    </a:cubicBezTo>
                    <a:cubicBezTo>
                      <a:pt x="81" y="50"/>
                      <a:pt x="82" y="48"/>
                      <a:pt x="82" y="47"/>
                    </a:cubicBezTo>
                    <a:cubicBezTo>
                      <a:pt x="82" y="45"/>
                      <a:pt x="81" y="43"/>
                      <a:pt x="79" y="42"/>
                    </a:cubicBezTo>
                    <a:cubicBezTo>
                      <a:pt x="8" y="1"/>
                      <a:pt x="8" y="1"/>
                      <a:pt x="8" y="1"/>
                    </a:cubicBezTo>
                    <a:cubicBezTo>
                      <a:pt x="6" y="0"/>
                      <a:pt x="4" y="0"/>
                      <a:pt x="3" y="1"/>
                    </a:cubicBezTo>
                    <a:cubicBezTo>
                      <a:pt x="3" y="1"/>
                      <a:pt x="3" y="1"/>
                      <a:pt x="3" y="1"/>
                    </a:cubicBezTo>
                    <a:cubicBezTo>
                      <a:pt x="1" y="2"/>
                      <a:pt x="0" y="4"/>
                      <a:pt x="0" y="6"/>
                    </a:cubicBezTo>
                    <a:cubicBezTo>
                      <a:pt x="0" y="88"/>
                      <a:pt x="0" y="88"/>
                      <a:pt x="0" y="88"/>
                    </a:cubicBezTo>
                    <a:cubicBezTo>
                      <a:pt x="0" y="90"/>
                      <a:pt x="1" y="91"/>
                      <a:pt x="3" y="92"/>
                    </a:cubicBezTo>
                    <a:cubicBezTo>
                      <a:pt x="4" y="93"/>
                      <a:pt x="6" y="93"/>
                      <a:pt x="8"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1" name="Freeform 41"/>
              <p:cNvSpPr>
                <a:spLocks/>
              </p:cNvSpPr>
              <p:nvPr/>
            </p:nvSpPr>
            <p:spPr bwMode="auto">
              <a:xfrm>
                <a:off x="6087520" y="234317"/>
                <a:ext cx="402278" cy="456191"/>
              </a:xfrm>
              <a:custGeom>
                <a:avLst/>
                <a:gdLst>
                  <a:gd name="T0" fmla="*/ 3 w 82"/>
                  <a:gd name="T1" fmla="*/ 92 h 93"/>
                  <a:gd name="T2" fmla="*/ 8 w 82"/>
                  <a:gd name="T3" fmla="*/ 92 h 93"/>
                  <a:gd name="T4" fmla="*/ 79 w 82"/>
                  <a:gd name="T5" fmla="*/ 51 h 93"/>
                  <a:gd name="T6" fmla="*/ 79 w 82"/>
                  <a:gd name="T7" fmla="*/ 51 h 93"/>
                  <a:gd name="T8" fmla="*/ 79 w 82"/>
                  <a:gd name="T9" fmla="*/ 51 h 93"/>
                  <a:gd name="T10" fmla="*/ 81 w 82"/>
                  <a:gd name="T11" fmla="*/ 44 h 93"/>
                  <a:gd name="T12" fmla="*/ 79 w 82"/>
                  <a:gd name="T13" fmla="*/ 42 h 93"/>
                  <a:gd name="T14" fmla="*/ 8 w 82"/>
                  <a:gd name="T15" fmla="*/ 1 h 93"/>
                  <a:gd name="T16" fmla="*/ 3 w 82"/>
                  <a:gd name="T17" fmla="*/ 1 h 93"/>
                  <a:gd name="T18" fmla="*/ 0 w 82"/>
                  <a:gd name="T19" fmla="*/ 6 h 93"/>
                  <a:gd name="T20" fmla="*/ 0 w 82"/>
                  <a:gd name="T21" fmla="*/ 88 h 93"/>
                  <a:gd name="T22" fmla="*/ 3 w 82"/>
                  <a:gd name="T2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3" y="92"/>
                    </a:moveTo>
                    <a:cubicBezTo>
                      <a:pt x="4" y="93"/>
                      <a:pt x="6" y="93"/>
                      <a:pt x="8" y="92"/>
                    </a:cubicBezTo>
                    <a:cubicBezTo>
                      <a:pt x="79" y="51"/>
                      <a:pt x="79" y="51"/>
                      <a:pt x="79" y="51"/>
                    </a:cubicBezTo>
                    <a:cubicBezTo>
                      <a:pt x="79" y="51"/>
                      <a:pt x="79" y="51"/>
                      <a:pt x="79" y="51"/>
                    </a:cubicBezTo>
                    <a:cubicBezTo>
                      <a:pt x="79" y="51"/>
                      <a:pt x="79" y="51"/>
                      <a:pt x="79" y="51"/>
                    </a:cubicBezTo>
                    <a:cubicBezTo>
                      <a:pt x="82" y="49"/>
                      <a:pt x="82" y="46"/>
                      <a:pt x="81" y="44"/>
                    </a:cubicBezTo>
                    <a:cubicBezTo>
                      <a:pt x="80" y="43"/>
                      <a:pt x="80" y="42"/>
                      <a:pt x="79" y="42"/>
                    </a:cubicBezTo>
                    <a:cubicBezTo>
                      <a:pt x="8" y="1"/>
                      <a:pt x="8" y="1"/>
                      <a:pt x="8" y="1"/>
                    </a:cubicBezTo>
                    <a:cubicBezTo>
                      <a:pt x="6" y="0"/>
                      <a:pt x="4" y="0"/>
                      <a:pt x="3" y="1"/>
                    </a:cubicBezTo>
                    <a:cubicBezTo>
                      <a:pt x="1" y="2"/>
                      <a:pt x="0" y="4"/>
                      <a:pt x="0" y="6"/>
                    </a:cubicBezTo>
                    <a:cubicBezTo>
                      <a:pt x="0" y="88"/>
                      <a:pt x="0" y="88"/>
                      <a:pt x="0" y="88"/>
                    </a:cubicBezTo>
                    <a:cubicBezTo>
                      <a:pt x="0" y="89"/>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2" name="Freeform 42"/>
              <p:cNvSpPr>
                <a:spLocks/>
              </p:cNvSpPr>
              <p:nvPr/>
            </p:nvSpPr>
            <p:spPr bwMode="auto">
              <a:xfrm>
                <a:off x="6587256" y="234317"/>
                <a:ext cx="396058" cy="456191"/>
              </a:xfrm>
              <a:custGeom>
                <a:avLst/>
                <a:gdLst>
                  <a:gd name="T0" fmla="*/ 78 w 81"/>
                  <a:gd name="T1" fmla="*/ 92 h 93"/>
                  <a:gd name="T2" fmla="*/ 78 w 81"/>
                  <a:gd name="T3" fmla="*/ 92 h 93"/>
                  <a:gd name="T4" fmla="*/ 81 w 81"/>
                  <a:gd name="T5" fmla="*/ 87 h 93"/>
                  <a:gd name="T6" fmla="*/ 81 w 81"/>
                  <a:gd name="T7" fmla="*/ 5 h 93"/>
                  <a:gd name="T8" fmla="*/ 78 w 81"/>
                  <a:gd name="T9" fmla="*/ 1 h 93"/>
                  <a:gd name="T10" fmla="*/ 73 w 81"/>
                  <a:gd name="T11" fmla="*/ 1 h 93"/>
                  <a:gd name="T12" fmla="*/ 2 w 81"/>
                  <a:gd name="T13" fmla="*/ 42 h 93"/>
                  <a:gd name="T14" fmla="*/ 0 w 81"/>
                  <a:gd name="T15" fmla="*/ 46 h 93"/>
                  <a:gd name="T16" fmla="*/ 2 w 81"/>
                  <a:gd name="T17" fmla="*/ 51 h 93"/>
                  <a:gd name="T18" fmla="*/ 73 w 81"/>
                  <a:gd name="T19" fmla="*/ 92 h 93"/>
                  <a:gd name="T20" fmla="*/ 78 w 81"/>
                  <a:gd name="T21"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93">
                    <a:moveTo>
                      <a:pt x="78" y="92"/>
                    </a:moveTo>
                    <a:cubicBezTo>
                      <a:pt x="78" y="92"/>
                      <a:pt x="78" y="92"/>
                      <a:pt x="78" y="92"/>
                    </a:cubicBezTo>
                    <a:cubicBezTo>
                      <a:pt x="80" y="91"/>
                      <a:pt x="81" y="89"/>
                      <a:pt x="81" y="87"/>
                    </a:cubicBezTo>
                    <a:cubicBezTo>
                      <a:pt x="81" y="5"/>
                      <a:pt x="81" y="5"/>
                      <a:pt x="81" y="5"/>
                    </a:cubicBezTo>
                    <a:cubicBezTo>
                      <a:pt x="81" y="4"/>
                      <a:pt x="80" y="2"/>
                      <a:pt x="78" y="1"/>
                    </a:cubicBezTo>
                    <a:cubicBezTo>
                      <a:pt x="77" y="0"/>
                      <a:pt x="75" y="0"/>
                      <a:pt x="73" y="1"/>
                    </a:cubicBezTo>
                    <a:cubicBezTo>
                      <a:pt x="2" y="42"/>
                      <a:pt x="2" y="42"/>
                      <a:pt x="2" y="42"/>
                    </a:cubicBezTo>
                    <a:cubicBezTo>
                      <a:pt x="1" y="43"/>
                      <a:pt x="0" y="44"/>
                      <a:pt x="0" y="46"/>
                    </a:cubicBezTo>
                    <a:cubicBezTo>
                      <a:pt x="0" y="48"/>
                      <a:pt x="1" y="50"/>
                      <a:pt x="2" y="51"/>
                    </a:cubicBezTo>
                    <a:cubicBezTo>
                      <a:pt x="73" y="92"/>
                      <a:pt x="73" y="92"/>
                      <a:pt x="73" y="92"/>
                    </a:cubicBezTo>
                    <a:cubicBezTo>
                      <a:pt x="75" y="93"/>
                      <a:pt x="77" y="93"/>
                      <a:pt x="78"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3" name="Freeform 43"/>
              <p:cNvSpPr>
                <a:spLocks/>
              </p:cNvSpPr>
              <p:nvPr/>
            </p:nvSpPr>
            <p:spPr bwMode="auto">
              <a:xfrm>
                <a:off x="7047594" y="499737"/>
                <a:ext cx="402278" cy="454118"/>
              </a:xfrm>
              <a:custGeom>
                <a:avLst/>
                <a:gdLst>
                  <a:gd name="T0" fmla="*/ 79 w 82"/>
                  <a:gd name="T1" fmla="*/ 1 h 93"/>
                  <a:gd name="T2" fmla="*/ 74 w 82"/>
                  <a:gd name="T3" fmla="*/ 1 h 93"/>
                  <a:gd name="T4" fmla="*/ 3 w 82"/>
                  <a:gd name="T5" fmla="*/ 42 h 93"/>
                  <a:gd name="T6" fmla="*/ 3 w 82"/>
                  <a:gd name="T7" fmla="*/ 42 h 93"/>
                  <a:gd name="T8" fmla="*/ 0 w 82"/>
                  <a:gd name="T9" fmla="*/ 47 h 93"/>
                  <a:gd name="T10" fmla="*/ 3 w 82"/>
                  <a:gd name="T11" fmla="*/ 51 h 93"/>
                  <a:gd name="T12" fmla="*/ 74 w 82"/>
                  <a:gd name="T13" fmla="*/ 92 h 93"/>
                  <a:gd name="T14" fmla="*/ 79 w 82"/>
                  <a:gd name="T15" fmla="*/ 92 h 93"/>
                  <a:gd name="T16" fmla="*/ 79 w 82"/>
                  <a:gd name="T17" fmla="*/ 92 h 93"/>
                  <a:gd name="T18" fmla="*/ 82 w 82"/>
                  <a:gd name="T19" fmla="*/ 88 h 93"/>
                  <a:gd name="T20" fmla="*/ 82 w 82"/>
                  <a:gd name="T21" fmla="*/ 6 h 93"/>
                  <a:gd name="T22" fmla="*/ 79 w 82"/>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79" y="1"/>
                    </a:moveTo>
                    <a:cubicBezTo>
                      <a:pt x="77" y="0"/>
                      <a:pt x="75" y="0"/>
                      <a:pt x="74" y="1"/>
                    </a:cubicBezTo>
                    <a:cubicBezTo>
                      <a:pt x="3" y="42"/>
                      <a:pt x="3" y="42"/>
                      <a:pt x="3" y="42"/>
                    </a:cubicBezTo>
                    <a:cubicBezTo>
                      <a:pt x="3" y="42"/>
                      <a:pt x="3" y="42"/>
                      <a:pt x="3" y="42"/>
                    </a:cubicBezTo>
                    <a:cubicBezTo>
                      <a:pt x="1" y="43"/>
                      <a:pt x="0" y="45"/>
                      <a:pt x="0" y="47"/>
                    </a:cubicBezTo>
                    <a:cubicBezTo>
                      <a:pt x="0" y="48"/>
                      <a:pt x="1" y="50"/>
                      <a:pt x="3" y="51"/>
                    </a:cubicBezTo>
                    <a:cubicBezTo>
                      <a:pt x="74" y="92"/>
                      <a:pt x="74" y="92"/>
                      <a:pt x="74" y="92"/>
                    </a:cubicBezTo>
                    <a:cubicBezTo>
                      <a:pt x="75" y="93"/>
                      <a:pt x="77" y="93"/>
                      <a:pt x="79" y="92"/>
                    </a:cubicBezTo>
                    <a:cubicBezTo>
                      <a:pt x="79" y="92"/>
                      <a:pt x="79" y="92"/>
                      <a:pt x="79" y="92"/>
                    </a:cubicBezTo>
                    <a:cubicBezTo>
                      <a:pt x="81" y="91"/>
                      <a:pt x="82" y="89"/>
                      <a:pt x="82" y="88"/>
                    </a:cubicBezTo>
                    <a:cubicBezTo>
                      <a:pt x="82" y="6"/>
                      <a:pt x="82" y="6"/>
                      <a:pt x="82" y="6"/>
                    </a:cubicBezTo>
                    <a:cubicBezTo>
                      <a:pt x="82" y="4"/>
                      <a:pt x="81"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4" name="Freeform 44"/>
              <p:cNvSpPr>
                <a:spLocks/>
              </p:cNvSpPr>
              <p:nvPr/>
            </p:nvSpPr>
            <p:spPr bwMode="auto">
              <a:xfrm>
                <a:off x="7468535" y="499737"/>
                <a:ext cx="402278" cy="454118"/>
              </a:xfrm>
              <a:custGeom>
                <a:avLst/>
                <a:gdLst>
                  <a:gd name="T0" fmla="*/ 3 w 82"/>
                  <a:gd name="T1" fmla="*/ 92 h 93"/>
                  <a:gd name="T2" fmla="*/ 8 w 82"/>
                  <a:gd name="T3" fmla="*/ 92 h 93"/>
                  <a:gd name="T4" fmla="*/ 8 w 82"/>
                  <a:gd name="T5" fmla="*/ 92 h 93"/>
                  <a:gd name="T6" fmla="*/ 79 w 82"/>
                  <a:gd name="T7" fmla="*/ 51 h 93"/>
                  <a:gd name="T8" fmla="*/ 82 w 82"/>
                  <a:gd name="T9" fmla="*/ 47 h 93"/>
                  <a:gd name="T10" fmla="*/ 79 w 82"/>
                  <a:gd name="T11" fmla="*/ 42 h 93"/>
                  <a:gd name="T12" fmla="*/ 8 w 82"/>
                  <a:gd name="T13" fmla="*/ 1 h 93"/>
                  <a:gd name="T14" fmla="*/ 3 w 82"/>
                  <a:gd name="T15" fmla="*/ 1 h 93"/>
                  <a:gd name="T16" fmla="*/ 3 w 82"/>
                  <a:gd name="T17" fmla="*/ 1 h 93"/>
                  <a:gd name="T18" fmla="*/ 0 w 82"/>
                  <a:gd name="T19" fmla="*/ 6 h 93"/>
                  <a:gd name="T20" fmla="*/ 0 w 82"/>
                  <a:gd name="T21" fmla="*/ 88 h 93"/>
                  <a:gd name="T22" fmla="*/ 3 w 82"/>
                  <a:gd name="T2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3" y="92"/>
                    </a:moveTo>
                    <a:cubicBezTo>
                      <a:pt x="4" y="93"/>
                      <a:pt x="6" y="93"/>
                      <a:pt x="8" y="92"/>
                    </a:cubicBezTo>
                    <a:cubicBezTo>
                      <a:pt x="8" y="92"/>
                      <a:pt x="8" y="92"/>
                      <a:pt x="8" y="92"/>
                    </a:cubicBezTo>
                    <a:cubicBezTo>
                      <a:pt x="79" y="51"/>
                      <a:pt x="79" y="51"/>
                      <a:pt x="79" y="51"/>
                    </a:cubicBezTo>
                    <a:cubicBezTo>
                      <a:pt x="81" y="50"/>
                      <a:pt x="82" y="48"/>
                      <a:pt x="82" y="47"/>
                    </a:cubicBezTo>
                    <a:cubicBezTo>
                      <a:pt x="82" y="45"/>
                      <a:pt x="81" y="43"/>
                      <a:pt x="79" y="42"/>
                    </a:cubicBezTo>
                    <a:cubicBezTo>
                      <a:pt x="8" y="1"/>
                      <a:pt x="8" y="1"/>
                      <a:pt x="8" y="1"/>
                    </a:cubicBezTo>
                    <a:cubicBezTo>
                      <a:pt x="6" y="0"/>
                      <a:pt x="4" y="0"/>
                      <a:pt x="3" y="1"/>
                    </a:cubicBezTo>
                    <a:cubicBezTo>
                      <a:pt x="3" y="1"/>
                      <a:pt x="3" y="1"/>
                      <a:pt x="3" y="1"/>
                    </a:cubicBezTo>
                    <a:cubicBezTo>
                      <a:pt x="1" y="2"/>
                      <a:pt x="0" y="4"/>
                      <a:pt x="0" y="6"/>
                    </a:cubicBezTo>
                    <a:cubicBezTo>
                      <a:pt x="0" y="88"/>
                      <a:pt x="0" y="88"/>
                      <a:pt x="0" y="88"/>
                    </a:cubicBezTo>
                    <a:cubicBezTo>
                      <a:pt x="0" y="90"/>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5" name="Freeform 45"/>
              <p:cNvSpPr>
                <a:spLocks/>
              </p:cNvSpPr>
              <p:nvPr/>
            </p:nvSpPr>
            <p:spPr bwMode="auto">
              <a:xfrm>
                <a:off x="7008197" y="234317"/>
                <a:ext cx="402278" cy="456191"/>
              </a:xfrm>
              <a:custGeom>
                <a:avLst/>
                <a:gdLst>
                  <a:gd name="T0" fmla="*/ 8 w 82"/>
                  <a:gd name="T1" fmla="*/ 92 h 93"/>
                  <a:gd name="T2" fmla="*/ 79 w 82"/>
                  <a:gd name="T3" fmla="*/ 51 h 93"/>
                  <a:gd name="T4" fmla="*/ 79 w 82"/>
                  <a:gd name="T5" fmla="*/ 51 h 93"/>
                  <a:gd name="T6" fmla="*/ 79 w 82"/>
                  <a:gd name="T7" fmla="*/ 51 h 93"/>
                  <a:gd name="T8" fmla="*/ 81 w 82"/>
                  <a:gd name="T9" fmla="*/ 44 h 93"/>
                  <a:gd name="T10" fmla="*/ 79 w 82"/>
                  <a:gd name="T11" fmla="*/ 42 h 93"/>
                  <a:gd name="T12" fmla="*/ 8 w 82"/>
                  <a:gd name="T13" fmla="*/ 1 h 93"/>
                  <a:gd name="T14" fmla="*/ 3 w 82"/>
                  <a:gd name="T15" fmla="*/ 1 h 93"/>
                  <a:gd name="T16" fmla="*/ 0 w 82"/>
                  <a:gd name="T17" fmla="*/ 6 h 93"/>
                  <a:gd name="T18" fmla="*/ 0 w 82"/>
                  <a:gd name="T19" fmla="*/ 88 h 93"/>
                  <a:gd name="T20" fmla="*/ 3 w 82"/>
                  <a:gd name="T21" fmla="*/ 92 h 93"/>
                  <a:gd name="T22" fmla="*/ 8 w 82"/>
                  <a:gd name="T2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8" y="92"/>
                    </a:moveTo>
                    <a:cubicBezTo>
                      <a:pt x="79" y="51"/>
                      <a:pt x="79" y="51"/>
                      <a:pt x="79" y="51"/>
                    </a:cubicBezTo>
                    <a:cubicBezTo>
                      <a:pt x="79" y="51"/>
                      <a:pt x="79" y="51"/>
                      <a:pt x="79" y="51"/>
                    </a:cubicBezTo>
                    <a:cubicBezTo>
                      <a:pt x="79" y="51"/>
                      <a:pt x="79" y="51"/>
                      <a:pt x="79" y="51"/>
                    </a:cubicBezTo>
                    <a:cubicBezTo>
                      <a:pt x="82" y="49"/>
                      <a:pt x="82" y="46"/>
                      <a:pt x="81" y="44"/>
                    </a:cubicBezTo>
                    <a:cubicBezTo>
                      <a:pt x="80" y="43"/>
                      <a:pt x="80" y="42"/>
                      <a:pt x="79" y="42"/>
                    </a:cubicBezTo>
                    <a:cubicBezTo>
                      <a:pt x="8" y="1"/>
                      <a:pt x="8" y="1"/>
                      <a:pt x="8" y="1"/>
                    </a:cubicBezTo>
                    <a:cubicBezTo>
                      <a:pt x="6" y="0"/>
                      <a:pt x="4" y="0"/>
                      <a:pt x="3" y="1"/>
                    </a:cubicBezTo>
                    <a:cubicBezTo>
                      <a:pt x="1" y="2"/>
                      <a:pt x="0" y="4"/>
                      <a:pt x="0" y="6"/>
                    </a:cubicBezTo>
                    <a:cubicBezTo>
                      <a:pt x="0" y="88"/>
                      <a:pt x="0" y="88"/>
                      <a:pt x="0" y="88"/>
                    </a:cubicBezTo>
                    <a:cubicBezTo>
                      <a:pt x="0" y="89"/>
                      <a:pt x="1" y="91"/>
                      <a:pt x="3" y="92"/>
                    </a:cubicBezTo>
                    <a:cubicBezTo>
                      <a:pt x="4" y="93"/>
                      <a:pt x="6" y="93"/>
                      <a:pt x="8"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6" name="Freeform 46"/>
              <p:cNvSpPr>
                <a:spLocks/>
              </p:cNvSpPr>
              <p:nvPr/>
            </p:nvSpPr>
            <p:spPr bwMode="auto">
              <a:xfrm>
                <a:off x="7507933" y="234317"/>
                <a:ext cx="396058" cy="456191"/>
              </a:xfrm>
              <a:custGeom>
                <a:avLst/>
                <a:gdLst>
                  <a:gd name="T0" fmla="*/ 78 w 81"/>
                  <a:gd name="T1" fmla="*/ 92 h 93"/>
                  <a:gd name="T2" fmla="*/ 78 w 81"/>
                  <a:gd name="T3" fmla="*/ 92 h 93"/>
                  <a:gd name="T4" fmla="*/ 81 w 81"/>
                  <a:gd name="T5" fmla="*/ 87 h 93"/>
                  <a:gd name="T6" fmla="*/ 81 w 81"/>
                  <a:gd name="T7" fmla="*/ 5 h 93"/>
                  <a:gd name="T8" fmla="*/ 78 w 81"/>
                  <a:gd name="T9" fmla="*/ 1 h 93"/>
                  <a:gd name="T10" fmla="*/ 73 w 81"/>
                  <a:gd name="T11" fmla="*/ 1 h 93"/>
                  <a:gd name="T12" fmla="*/ 2 w 81"/>
                  <a:gd name="T13" fmla="*/ 42 h 93"/>
                  <a:gd name="T14" fmla="*/ 0 w 81"/>
                  <a:gd name="T15" fmla="*/ 46 h 93"/>
                  <a:gd name="T16" fmla="*/ 2 w 81"/>
                  <a:gd name="T17" fmla="*/ 51 h 93"/>
                  <a:gd name="T18" fmla="*/ 73 w 81"/>
                  <a:gd name="T19" fmla="*/ 92 h 93"/>
                  <a:gd name="T20" fmla="*/ 78 w 81"/>
                  <a:gd name="T21"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93">
                    <a:moveTo>
                      <a:pt x="78" y="92"/>
                    </a:moveTo>
                    <a:cubicBezTo>
                      <a:pt x="78" y="92"/>
                      <a:pt x="78" y="92"/>
                      <a:pt x="78" y="92"/>
                    </a:cubicBezTo>
                    <a:cubicBezTo>
                      <a:pt x="80" y="91"/>
                      <a:pt x="81" y="89"/>
                      <a:pt x="81" y="87"/>
                    </a:cubicBezTo>
                    <a:cubicBezTo>
                      <a:pt x="81" y="5"/>
                      <a:pt x="81" y="5"/>
                      <a:pt x="81" y="5"/>
                    </a:cubicBezTo>
                    <a:cubicBezTo>
                      <a:pt x="81" y="4"/>
                      <a:pt x="80" y="2"/>
                      <a:pt x="78" y="1"/>
                    </a:cubicBezTo>
                    <a:cubicBezTo>
                      <a:pt x="77" y="0"/>
                      <a:pt x="75" y="0"/>
                      <a:pt x="73" y="1"/>
                    </a:cubicBezTo>
                    <a:cubicBezTo>
                      <a:pt x="2" y="42"/>
                      <a:pt x="2" y="42"/>
                      <a:pt x="2" y="42"/>
                    </a:cubicBezTo>
                    <a:cubicBezTo>
                      <a:pt x="1" y="43"/>
                      <a:pt x="0" y="44"/>
                      <a:pt x="0" y="46"/>
                    </a:cubicBezTo>
                    <a:cubicBezTo>
                      <a:pt x="0" y="48"/>
                      <a:pt x="1" y="50"/>
                      <a:pt x="2" y="51"/>
                    </a:cubicBezTo>
                    <a:cubicBezTo>
                      <a:pt x="73" y="92"/>
                      <a:pt x="73" y="92"/>
                      <a:pt x="73" y="92"/>
                    </a:cubicBezTo>
                    <a:cubicBezTo>
                      <a:pt x="75" y="93"/>
                      <a:pt x="77" y="93"/>
                      <a:pt x="78"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7" name="Freeform 47"/>
              <p:cNvSpPr>
                <a:spLocks/>
              </p:cNvSpPr>
              <p:nvPr/>
            </p:nvSpPr>
            <p:spPr bwMode="auto">
              <a:xfrm>
                <a:off x="7968271" y="493516"/>
                <a:ext cx="402278" cy="456191"/>
              </a:xfrm>
              <a:custGeom>
                <a:avLst/>
                <a:gdLst>
                  <a:gd name="T0" fmla="*/ 79 w 82"/>
                  <a:gd name="T1" fmla="*/ 1 h 93"/>
                  <a:gd name="T2" fmla="*/ 74 w 82"/>
                  <a:gd name="T3" fmla="*/ 1 h 93"/>
                  <a:gd name="T4" fmla="*/ 3 w 82"/>
                  <a:gd name="T5" fmla="*/ 42 h 93"/>
                  <a:gd name="T6" fmla="*/ 3 w 82"/>
                  <a:gd name="T7" fmla="*/ 42 h 93"/>
                  <a:gd name="T8" fmla="*/ 0 w 82"/>
                  <a:gd name="T9" fmla="*/ 47 h 93"/>
                  <a:gd name="T10" fmla="*/ 3 w 82"/>
                  <a:gd name="T11" fmla="*/ 51 h 93"/>
                  <a:gd name="T12" fmla="*/ 74 w 82"/>
                  <a:gd name="T13" fmla="*/ 92 h 93"/>
                  <a:gd name="T14" fmla="*/ 79 w 82"/>
                  <a:gd name="T15" fmla="*/ 92 h 93"/>
                  <a:gd name="T16" fmla="*/ 79 w 82"/>
                  <a:gd name="T17" fmla="*/ 92 h 93"/>
                  <a:gd name="T18" fmla="*/ 82 w 82"/>
                  <a:gd name="T19" fmla="*/ 88 h 93"/>
                  <a:gd name="T20" fmla="*/ 82 w 82"/>
                  <a:gd name="T21" fmla="*/ 6 h 93"/>
                  <a:gd name="T22" fmla="*/ 79 w 82"/>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79" y="1"/>
                    </a:moveTo>
                    <a:cubicBezTo>
                      <a:pt x="78" y="0"/>
                      <a:pt x="76" y="0"/>
                      <a:pt x="74" y="1"/>
                    </a:cubicBezTo>
                    <a:cubicBezTo>
                      <a:pt x="3" y="42"/>
                      <a:pt x="3" y="42"/>
                      <a:pt x="3" y="42"/>
                    </a:cubicBezTo>
                    <a:cubicBezTo>
                      <a:pt x="3" y="42"/>
                      <a:pt x="3" y="42"/>
                      <a:pt x="3" y="42"/>
                    </a:cubicBezTo>
                    <a:cubicBezTo>
                      <a:pt x="1" y="43"/>
                      <a:pt x="0" y="45"/>
                      <a:pt x="0" y="47"/>
                    </a:cubicBezTo>
                    <a:cubicBezTo>
                      <a:pt x="0" y="49"/>
                      <a:pt x="1" y="50"/>
                      <a:pt x="3" y="51"/>
                    </a:cubicBezTo>
                    <a:cubicBezTo>
                      <a:pt x="74" y="92"/>
                      <a:pt x="74" y="92"/>
                      <a:pt x="74" y="92"/>
                    </a:cubicBezTo>
                    <a:cubicBezTo>
                      <a:pt x="76" y="93"/>
                      <a:pt x="78" y="93"/>
                      <a:pt x="79" y="92"/>
                    </a:cubicBezTo>
                    <a:cubicBezTo>
                      <a:pt x="79" y="92"/>
                      <a:pt x="79" y="92"/>
                      <a:pt x="79" y="92"/>
                    </a:cubicBezTo>
                    <a:cubicBezTo>
                      <a:pt x="81" y="91"/>
                      <a:pt x="82" y="90"/>
                      <a:pt x="82" y="88"/>
                    </a:cubicBezTo>
                    <a:cubicBezTo>
                      <a:pt x="82" y="6"/>
                      <a:pt x="82" y="6"/>
                      <a:pt x="82" y="6"/>
                    </a:cubicBezTo>
                    <a:cubicBezTo>
                      <a:pt x="82" y="4"/>
                      <a:pt x="81"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8" name="Freeform 48"/>
              <p:cNvSpPr>
                <a:spLocks/>
              </p:cNvSpPr>
              <p:nvPr/>
            </p:nvSpPr>
            <p:spPr bwMode="auto">
              <a:xfrm>
                <a:off x="8389213" y="499737"/>
                <a:ext cx="402278" cy="449971"/>
              </a:xfrm>
              <a:custGeom>
                <a:avLst/>
                <a:gdLst>
                  <a:gd name="T0" fmla="*/ 3 w 82"/>
                  <a:gd name="T1" fmla="*/ 92 h 92"/>
                  <a:gd name="T2" fmla="*/ 8 w 82"/>
                  <a:gd name="T3" fmla="*/ 92 h 92"/>
                  <a:gd name="T4" fmla="*/ 8 w 82"/>
                  <a:gd name="T5" fmla="*/ 91 h 92"/>
                  <a:gd name="T6" fmla="*/ 79 w 82"/>
                  <a:gd name="T7" fmla="*/ 50 h 92"/>
                  <a:gd name="T8" fmla="*/ 82 w 82"/>
                  <a:gd name="T9" fmla="*/ 46 h 92"/>
                  <a:gd name="T10" fmla="*/ 79 w 82"/>
                  <a:gd name="T11" fmla="*/ 41 h 92"/>
                  <a:gd name="T12" fmla="*/ 8 w 82"/>
                  <a:gd name="T13" fmla="*/ 0 h 92"/>
                  <a:gd name="T14" fmla="*/ 3 w 82"/>
                  <a:gd name="T15" fmla="*/ 0 h 92"/>
                  <a:gd name="T16" fmla="*/ 3 w 82"/>
                  <a:gd name="T17" fmla="*/ 0 h 92"/>
                  <a:gd name="T18" fmla="*/ 0 w 82"/>
                  <a:gd name="T19" fmla="*/ 5 h 92"/>
                  <a:gd name="T20" fmla="*/ 0 w 82"/>
                  <a:gd name="T21" fmla="*/ 87 h 92"/>
                  <a:gd name="T22" fmla="*/ 3 w 82"/>
                  <a:gd name="T2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2">
                    <a:moveTo>
                      <a:pt x="3" y="92"/>
                    </a:moveTo>
                    <a:cubicBezTo>
                      <a:pt x="5" y="92"/>
                      <a:pt x="7" y="92"/>
                      <a:pt x="8" y="92"/>
                    </a:cubicBezTo>
                    <a:cubicBezTo>
                      <a:pt x="8" y="92"/>
                      <a:pt x="8" y="91"/>
                      <a:pt x="8" y="91"/>
                    </a:cubicBezTo>
                    <a:cubicBezTo>
                      <a:pt x="79" y="50"/>
                      <a:pt x="79" y="50"/>
                      <a:pt x="79" y="50"/>
                    </a:cubicBezTo>
                    <a:cubicBezTo>
                      <a:pt x="81" y="49"/>
                      <a:pt x="82" y="48"/>
                      <a:pt x="82" y="46"/>
                    </a:cubicBezTo>
                    <a:cubicBezTo>
                      <a:pt x="82" y="44"/>
                      <a:pt x="81" y="42"/>
                      <a:pt x="79" y="41"/>
                    </a:cubicBezTo>
                    <a:cubicBezTo>
                      <a:pt x="8" y="0"/>
                      <a:pt x="8" y="0"/>
                      <a:pt x="8" y="0"/>
                    </a:cubicBezTo>
                    <a:cubicBezTo>
                      <a:pt x="6" y="0"/>
                      <a:pt x="5" y="0"/>
                      <a:pt x="3" y="0"/>
                    </a:cubicBezTo>
                    <a:cubicBezTo>
                      <a:pt x="3" y="0"/>
                      <a:pt x="3" y="0"/>
                      <a:pt x="3" y="0"/>
                    </a:cubicBezTo>
                    <a:cubicBezTo>
                      <a:pt x="1" y="1"/>
                      <a:pt x="0" y="3"/>
                      <a:pt x="0" y="5"/>
                    </a:cubicBezTo>
                    <a:cubicBezTo>
                      <a:pt x="0" y="87"/>
                      <a:pt x="0" y="87"/>
                      <a:pt x="0" y="87"/>
                    </a:cubicBezTo>
                    <a:cubicBezTo>
                      <a:pt x="0" y="89"/>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9" name="Freeform 49"/>
              <p:cNvSpPr>
                <a:spLocks/>
              </p:cNvSpPr>
              <p:nvPr/>
            </p:nvSpPr>
            <p:spPr bwMode="auto">
              <a:xfrm>
                <a:off x="7928872" y="230170"/>
                <a:ext cx="406425" cy="454118"/>
              </a:xfrm>
              <a:custGeom>
                <a:avLst/>
                <a:gdLst>
                  <a:gd name="T0" fmla="*/ 3 w 83"/>
                  <a:gd name="T1" fmla="*/ 92 h 93"/>
                  <a:gd name="T2" fmla="*/ 8 w 83"/>
                  <a:gd name="T3" fmla="*/ 92 h 93"/>
                  <a:gd name="T4" fmla="*/ 79 w 83"/>
                  <a:gd name="T5" fmla="*/ 51 h 93"/>
                  <a:gd name="T6" fmla="*/ 79 w 83"/>
                  <a:gd name="T7" fmla="*/ 51 h 93"/>
                  <a:gd name="T8" fmla="*/ 79 w 83"/>
                  <a:gd name="T9" fmla="*/ 51 h 93"/>
                  <a:gd name="T10" fmla="*/ 81 w 83"/>
                  <a:gd name="T11" fmla="*/ 44 h 93"/>
                  <a:gd name="T12" fmla="*/ 79 w 83"/>
                  <a:gd name="T13" fmla="*/ 42 h 93"/>
                  <a:gd name="T14" fmla="*/ 8 w 83"/>
                  <a:gd name="T15" fmla="*/ 1 h 93"/>
                  <a:gd name="T16" fmla="*/ 3 w 83"/>
                  <a:gd name="T17" fmla="*/ 1 h 93"/>
                  <a:gd name="T18" fmla="*/ 0 w 83"/>
                  <a:gd name="T19" fmla="*/ 6 h 93"/>
                  <a:gd name="T20" fmla="*/ 0 w 83"/>
                  <a:gd name="T21" fmla="*/ 88 h 93"/>
                  <a:gd name="T22" fmla="*/ 3 w 83"/>
                  <a:gd name="T2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93">
                    <a:moveTo>
                      <a:pt x="3" y="92"/>
                    </a:moveTo>
                    <a:cubicBezTo>
                      <a:pt x="5" y="93"/>
                      <a:pt x="7" y="93"/>
                      <a:pt x="8" y="92"/>
                    </a:cubicBezTo>
                    <a:cubicBezTo>
                      <a:pt x="79" y="51"/>
                      <a:pt x="79" y="51"/>
                      <a:pt x="79" y="51"/>
                    </a:cubicBezTo>
                    <a:cubicBezTo>
                      <a:pt x="79" y="51"/>
                      <a:pt x="79" y="51"/>
                      <a:pt x="79" y="51"/>
                    </a:cubicBezTo>
                    <a:cubicBezTo>
                      <a:pt x="79" y="51"/>
                      <a:pt x="79" y="51"/>
                      <a:pt x="79" y="51"/>
                    </a:cubicBezTo>
                    <a:cubicBezTo>
                      <a:pt x="82" y="50"/>
                      <a:pt x="83" y="47"/>
                      <a:pt x="81" y="44"/>
                    </a:cubicBezTo>
                    <a:cubicBezTo>
                      <a:pt x="81" y="43"/>
                      <a:pt x="80" y="42"/>
                      <a:pt x="79" y="42"/>
                    </a:cubicBezTo>
                    <a:cubicBezTo>
                      <a:pt x="8" y="1"/>
                      <a:pt x="8" y="1"/>
                      <a:pt x="8" y="1"/>
                    </a:cubicBezTo>
                    <a:cubicBezTo>
                      <a:pt x="7" y="0"/>
                      <a:pt x="5" y="0"/>
                      <a:pt x="3" y="1"/>
                    </a:cubicBezTo>
                    <a:cubicBezTo>
                      <a:pt x="1" y="2"/>
                      <a:pt x="0" y="4"/>
                      <a:pt x="0" y="6"/>
                    </a:cubicBezTo>
                    <a:cubicBezTo>
                      <a:pt x="0" y="88"/>
                      <a:pt x="0" y="88"/>
                      <a:pt x="0" y="88"/>
                    </a:cubicBezTo>
                    <a:cubicBezTo>
                      <a:pt x="0" y="90"/>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0" name="Freeform 50"/>
              <p:cNvSpPr>
                <a:spLocks/>
              </p:cNvSpPr>
              <p:nvPr/>
            </p:nvSpPr>
            <p:spPr bwMode="auto">
              <a:xfrm>
                <a:off x="8428610" y="230170"/>
                <a:ext cx="396058" cy="454118"/>
              </a:xfrm>
              <a:custGeom>
                <a:avLst/>
                <a:gdLst>
                  <a:gd name="T0" fmla="*/ 79 w 81"/>
                  <a:gd name="T1" fmla="*/ 92 h 93"/>
                  <a:gd name="T2" fmla="*/ 79 w 81"/>
                  <a:gd name="T3" fmla="*/ 92 h 93"/>
                  <a:gd name="T4" fmla="*/ 81 w 81"/>
                  <a:gd name="T5" fmla="*/ 88 h 93"/>
                  <a:gd name="T6" fmla="*/ 81 w 81"/>
                  <a:gd name="T7" fmla="*/ 6 h 93"/>
                  <a:gd name="T8" fmla="*/ 79 w 81"/>
                  <a:gd name="T9" fmla="*/ 1 h 93"/>
                  <a:gd name="T10" fmla="*/ 74 w 81"/>
                  <a:gd name="T11" fmla="*/ 1 h 93"/>
                  <a:gd name="T12" fmla="*/ 2 w 81"/>
                  <a:gd name="T13" fmla="*/ 42 h 93"/>
                  <a:gd name="T14" fmla="*/ 0 w 81"/>
                  <a:gd name="T15" fmla="*/ 47 h 93"/>
                  <a:gd name="T16" fmla="*/ 2 w 81"/>
                  <a:gd name="T17" fmla="*/ 51 h 93"/>
                  <a:gd name="T18" fmla="*/ 73 w 81"/>
                  <a:gd name="T19" fmla="*/ 92 h 93"/>
                  <a:gd name="T20" fmla="*/ 79 w 81"/>
                  <a:gd name="T21"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93">
                    <a:moveTo>
                      <a:pt x="79" y="92"/>
                    </a:moveTo>
                    <a:cubicBezTo>
                      <a:pt x="79" y="92"/>
                      <a:pt x="79" y="92"/>
                      <a:pt x="79" y="92"/>
                    </a:cubicBezTo>
                    <a:cubicBezTo>
                      <a:pt x="80" y="91"/>
                      <a:pt x="81" y="90"/>
                      <a:pt x="81" y="88"/>
                    </a:cubicBezTo>
                    <a:cubicBezTo>
                      <a:pt x="81" y="6"/>
                      <a:pt x="81" y="6"/>
                      <a:pt x="81" y="6"/>
                    </a:cubicBezTo>
                    <a:cubicBezTo>
                      <a:pt x="81" y="4"/>
                      <a:pt x="80" y="2"/>
                      <a:pt x="79" y="1"/>
                    </a:cubicBezTo>
                    <a:cubicBezTo>
                      <a:pt x="77" y="0"/>
                      <a:pt x="75" y="0"/>
                      <a:pt x="74" y="1"/>
                    </a:cubicBezTo>
                    <a:cubicBezTo>
                      <a:pt x="2" y="42"/>
                      <a:pt x="2" y="42"/>
                      <a:pt x="2" y="42"/>
                    </a:cubicBezTo>
                    <a:cubicBezTo>
                      <a:pt x="1" y="43"/>
                      <a:pt x="0" y="45"/>
                      <a:pt x="0" y="47"/>
                    </a:cubicBezTo>
                    <a:cubicBezTo>
                      <a:pt x="0" y="48"/>
                      <a:pt x="1" y="50"/>
                      <a:pt x="2" y="51"/>
                    </a:cubicBezTo>
                    <a:cubicBezTo>
                      <a:pt x="73" y="92"/>
                      <a:pt x="73" y="92"/>
                      <a:pt x="73" y="92"/>
                    </a:cubicBezTo>
                    <a:cubicBezTo>
                      <a:pt x="75" y="93"/>
                      <a:pt x="77" y="93"/>
                      <a:pt x="7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1" name="Freeform 51"/>
              <p:cNvSpPr>
                <a:spLocks/>
              </p:cNvSpPr>
              <p:nvPr/>
            </p:nvSpPr>
            <p:spPr bwMode="auto">
              <a:xfrm>
                <a:off x="8888948" y="561945"/>
                <a:ext cx="255053" cy="319335"/>
              </a:xfrm>
              <a:custGeom>
                <a:avLst/>
                <a:gdLst>
                  <a:gd name="T0" fmla="*/ 52 w 52"/>
                  <a:gd name="T1" fmla="*/ 65 h 65"/>
                  <a:gd name="T2" fmla="*/ 3 w 52"/>
                  <a:gd name="T3" fmla="*/ 37 h 65"/>
                  <a:gd name="T4" fmla="*/ 0 w 52"/>
                  <a:gd name="T5" fmla="*/ 33 h 65"/>
                  <a:gd name="T6" fmla="*/ 3 w 52"/>
                  <a:gd name="T7" fmla="*/ 28 h 65"/>
                  <a:gd name="T8" fmla="*/ 3 w 52"/>
                  <a:gd name="T9" fmla="*/ 28 h 65"/>
                  <a:gd name="T10" fmla="*/ 52 w 52"/>
                  <a:gd name="T11" fmla="*/ 0 h 65"/>
                  <a:gd name="T12" fmla="*/ 52 w 52"/>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52" h="65">
                    <a:moveTo>
                      <a:pt x="52" y="65"/>
                    </a:moveTo>
                    <a:cubicBezTo>
                      <a:pt x="3" y="37"/>
                      <a:pt x="3" y="37"/>
                      <a:pt x="3" y="37"/>
                    </a:cubicBezTo>
                    <a:cubicBezTo>
                      <a:pt x="1" y="36"/>
                      <a:pt x="0" y="35"/>
                      <a:pt x="0" y="33"/>
                    </a:cubicBezTo>
                    <a:cubicBezTo>
                      <a:pt x="0" y="31"/>
                      <a:pt x="1" y="29"/>
                      <a:pt x="3" y="28"/>
                    </a:cubicBezTo>
                    <a:cubicBezTo>
                      <a:pt x="3" y="28"/>
                      <a:pt x="3" y="28"/>
                      <a:pt x="3" y="28"/>
                    </a:cubicBezTo>
                    <a:cubicBezTo>
                      <a:pt x="52" y="0"/>
                      <a:pt x="52" y="0"/>
                      <a:pt x="52" y="0"/>
                    </a:cubicBezTo>
                    <a:lnTo>
                      <a:pt x="52"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2" name="Freeform 52"/>
              <p:cNvSpPr>
                <a:spLocks/>
              </p:cNvSpPr>
              <p:nvPr/>
            </p:nvSpPr>
            <p:spPr bwMode="auto">
              <a:xfrm>
                <a:off x="8888948" y="33178"/>
                <a:ext cx="255053" cy="319335"/>
              </a:xfrm>
              <a:custGeom>
                <a:avLst/>
                <a:gdLst>
                  <a:gd name="T0" fmla="*/ 52 w 52"/>
                  <a:gd name="T1" fmla="*/ 0 h 65"/>
                  <a:gd name="T2" fmla="*/ 3 w 52"/>
                  <a:gd name="T3" fmla="*/ 28 h 65"/>
                  <a:gd name="T4" fmla="*/ 0 w 52"/>
                  <a:gd name="T5" fmla="*/ 33 h 65"/>
                  <a:gd name="T6" fmla="*/ 3 w 52"/>
                  <a:gd name="T7" fmla="*/ 37 h 65"/>
                  <a:gd name="T8" fmla="*/ 52 w 52"/>
                  <a:gd name="T9" fmla="*/ 65 h 65"/>
                  <a:gd name="T10" fmla="*/ 52 w 52"/>
                  <a:gd name="T11" fmla="*/ 0 h 65"/>
                </a:gdLst>
                <a:ahLst/>
                <a:cxnLst>
                  <a:cxn ang="0">
                    <a:pos x="T0" y="T1"/>
                  </a:cxn>
                  <a:cxn ang="0">
                    <a:pos x="T2" y="T3"/>
                  </a:cxn>
                  <a:cxn ang="0">
                    <a:pos x="T4" y="T5"/>
                  </a:cxn>
                  <a:cxn ang="0">
                    <a:pos x="T6" y="T7"/>
                  </a:cxn>
                  <a:cxn ang="0">
                    <a:pos x="T8" y="T9"/>
                  </a:cxn>
                  <a:cxn ang="0">
                    <a:pos x="T10" y="T11"/>
                  </a:cxn>
                </a:cxnLst>
                <a:rect l="0" t="0" r="r" b="b"/>
                <a:pathLst>
                  <a:path w="52" h="65">
                    <a:moveTo>
                      <a:pt x="52" y="0"/>
                    </a:moveTo>
                    <a:cubicBezTo>
                      <a:pt x="3" y="28"/>
                      <a:pt x="3" y="28"/>
                      <a:pt x="3" y="28"/>
                    </a:cubicBezTo>
                    <a:cubicBezTo>
                      <a:pt x="1" y="29"/>
                      <a:pt x="0" y="31"/>
                      <a:pt x="0" y="33"/>
                    </a:cubicBezTo>
                    <a:cubicBezTo>
                      <a:pt x="0" y="34"/>
                      <a:pt x="1" y="36"/>
                      <a:pt x="3" y="37"/>
                    </a:cubicBezTo>
                    <a:cubicBezTo>
                      <a:pt x="52" y="65"/>
                      <a:pt x="52" y="65"/>
                      <a:pt x="52" y="65"/>
                    </a:cubicBez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01" name="Frihandsfigur 500"/>
              <p:cNvSpPr>
                <a:spLocks/>
              </p:cNvSpPr>
              <p:nvPr userDrawn="1"/>
            </p:nvSpPr>
            <p:spPr bwMode="auto">
              <a:xfrm>
                <a:off x="0" y="946965"/>
                <a:ext cx="44508" cy="78060"/>
              </a:xfrm>
              <a:custGeom>
                <a:avLst/>
                <a:gdLst>
                  <a:gd name="connsiteX0" fmla="*/ 0 w 44508"/>
                  <a:gd name="connsiteY0" fmla="*/ 0 h 78060"/>
                  <a:gd name="connsiteX1" fmla="*/ 29620 w 44508"/>
                  <a:gd name="connsiteY1" fmla="*/ 17057 h 78060"/>
                  <a:gd name="connsiteX2" fmla="*/ 39414 w 44508"/>
                  <a:gd name="connsiteY2" fmla="*/ 26823 h 78060"/>
                  <a:gd name="connsiteX3" fmla="*/ 29620 w 44508"/>
                  <a:gd name="connsiteY3" fmla="*/ 61003 h 78060"/>
                  <a:gd name="connsiteX4" fmla="*/ 11286 w 44508"/>
                  <a:gd name="connsiteY4" fmla="*/ 71561 h 78060"/>
                  <a:gd name="connsiteX5" fmla="*/ 0 w 44508"/>
                  <a:gd name="connsiteY5" fmla="*/ 78060 h 7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08" h="78060">
                    <a:moveTo>
                      <a:pt x="0" y="0"/>
                    </a:moveTo>
                    <a:lnTo>
                      <a:pt x="29620" y="17057"/>
                    </a:lnTo>
                    <a:cubicBezTo>
                      <a:pt x="34517" y="21940"/>
                      <a:pt x="39414" y="21940"/>
                      <a:pt x="39414" y="26823"/>
                    </a:cubicBezTo>
                    <a:cubicBezTo>
                      <a:pt x="49207" y="41472"/>
                      <a:pt x="44310" y="56121"/>
                      <a:pt x="29620" y="61003"/>
                    </a:cubicBezTo>
                    <a:cubicBezTo>
                      <a:pt x="29620" y="61003"/>
                      <a:pt x="29620" y="61003"/>
                      <a:pt x="11286" y="71561"/>
                    </a:cubicBezTo>
                    <a:lnTo>
                      <a:pt x="0" y="780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65" name="Freeform 55"/>
              <p:cNvSpPr>
                <a:spLocks/>
              </p:cNvSpPr>
              <p:nvPr/>
            </p:nvSpPr>
            <p:spPr bwMode="auto">
              <a:xfrm>
                <a:off x="563458" y="758936"/>
                <a:ext cx="406425" cy="454118"/>
              </a:xfrm>
              <a:custGeom>
                <a:avLst/>
                <a:gdLst>
                  <a:gd name="T0" fmla="*/ 3 w 83"/>
                  <a:gd name="T1" fmla="*/ 92 h 93"/>
                  <a:gd name="T2" fmla="*/ 8 w 83"/>
                  <a:gd name="T3" fmla="*/ 92 h 93"/>
                  <a:gd name="T4" fmla="*/ 79 w 83"/>
                  <a:gd name="T5" fmla="*/ 51 h 93"/>
                  <a:gd name="T6" fmla="*/ 79 w 83"/>
                  <a:gd name="T7" fmla="*/ 51 h 93"/>
                  <a:gd name="T8" fmla="*/ 79 w 83"/>
                  <a:gd name="T9" fmla="*/ 51 h 93"/>
                  <a:gd name="T10" fmla="*/ 81 w 83"/>
                  <a:gd name="T11" fmla="*/ 44 h 93"/>
                  <a:gd name="T12" fmla="*/ 79 w 83"/>
                  <a:gd name="T13" fmla="*/ 42 h 93"/>
                  <a:gd name="T14" fmla="*/ 8 w 83"/>
                  <a:gd name="T15" fmla="*/ 1 h 93"/>
                  <a:gd name="T16" fmla="*/ 3 w 83"/>
                  <a:gd name="T17" fmla="*/ 1 h 93"/>
                  <a:gd name="T18" fmla="*/ 3 w 83"/>
                  <a:gd name="T19" fmla="*/ 1 h 93"/>
                  <a:gd name="T20" fmla="*/ 0 w 83"/>
                  <a:gd name="T21" fmla="*/ 6 h 93"/>
                  <a:gd name="T22" fmla="*/ 0 w 83"/>
                  <a:gd name="T23" fmla="*/ 88 h 93"/>
                  <a:gd name="T24" fmla="*/ 3 w 83"/>
                  <a:gd name="T25"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93">
                    <a:moveTo>
                      <a:pt x="3" y="92"/>
                    </a:moveTo>
                    <a:cubicBezTo>
                      <a:pt x="5" y="93"/>
                      <a:pt x="7" y="93"/>
                      <a:pt x="8" y="92"/>
                    </a:cubicBezTo>
                    <a:cubicBezTo>
                      <a:pt x="79" y="51"/>
                      <a:pt x="79" y="51"/>
                      <a:pt x="79" y="51"/>
                    </a:cubicBezTo>
                    <a:cubicBezTo>
                      <a:pt x="79" y="51"/>
                      <a:pt x="79" y="51"/>
                      <a:pt x="79" y="51"/>
                    </a:cubicBezTo>
                    <a:cubicBezTo>
                      <a:pt x="79" y="51"/>
                      <a:pt x="79" y="51"/>
                      <a:pt x="79" y="51"/>
                    </a:cubicBezTo>
                    <a:cubicBezTo>
                      <a:pt x="82" y="50"/>
                      <a:pt x="83" y="47"/>
                      <a:pt x="81" y="44"/>
                    </a:cubicBezTo>
                    <a:cubicBezTo>
                      <a:pt x="81" y="43"/>
                      <a:pt x="80" y="43"/>
                      <a:pt x="79" y="42"/>
                    </a:cubicBezTo>
                    <a:cubicBezTo>
                      <a:pt x="8" y="1"/>
                      <a:pt x="8" y="1"/>
                      <a:pt x="8" y="1"/>
                    </a:cubicBezTo>
                    <a:cubicBezTo>
                      <a:pt x="7" y="0"/>
                      <a:pt x="5" y="0"/>
                      <a:pt x="3" y="1"/>
                    </a:cubicBezTo>
                    <a:cubicBezTo>
                      <a:pt x="3" y="1"/>
                      <a:pt x="3" y="1"/>
                      <a:pt x="3" y="1"/>
                    </a:cubicBezTo>
                    <a:cubicBezTo>
                      <a:pt x="1" y="2"/>
                      <a:pt x="0" y="4"/>
                      <a:pt x="0" y="6"/>
                    </a:cubicBezTo>
                    <a:cubicBezTo>
                      <a:pt x="0" y="88"/>
                      <a:pt x="0" y="88"/>
                      <a:pt x="0" y="88"/>
                    </a:cubicBezTo>
                    <a:cubicBezTo>
                      <a:pt x="0" y="90"/>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6" name="Freeform 56"/>
              <p:cNvSpPr>
                <a:spLocks/>
              </p:cNvSpPr>
              <p:nvPr/>
            </p:nvSpPr>
            <p:spPr bwMode="auto">
              <a:xfrm>
                <a:off x="142518" y="758936"/>
                <a:ext cx="400205" cy="454118"/>
              </a:xfrm>
              <a:custGeom>
                <a:avLst/>
                <a:gdLst>
                  <a:gd name="T0" fmla="*/ 79 w 82"/>
                  <a:gd name="T1" fmla="*/ 1 h 93"/>
                  <a:gd name="T2" fmla="*/ 74 w 82"/>
                  <a:gd name="T3" fmla="*/ 1 h 93"/>
                  <a:gd name="T4" fmla="*/ 74 w 82"/>
                  <a:gd name="T5" fmla="*/ 1 h 93"/>
                  <a:gd name="T6" fmla="*/ 3 w 82"/>
                  <a:gd name="T7" fmla="*/ 42 h 93"/>
                  <a:gd name="T8" fmla="*/ 0 w 82"/>
                  <a:gd name="T9" fmla="*/ 47 h 93"/>
                  <a:gd name="T10" fmla="*/ 3 w 82"/>
                  <a:gd name="T11" fmla="*/ 51 h 93"/>
                  <a:gd name="T12" fmla="*/ 74 w 82"/>
                  <a:gd name="T13" fmla="*/ 92 h 93"/>
                  <a:gd name="T14" fmla="*/ 79 w 82"/>
                  <a:gd name="T15" fmla="*/ 92 h 93"/>
                  <a:gd name="T16" fmla="*/ 79 w 82"/>
                  <a:gd name="T17" fmla="*/ 92 h 93"/>
                  <a:gd name="T18" fmla="*/ 82 w 82"/>
                  <a:gd name="T19" fmla="*/ 88 h 93"/>
                  <a:gd name="T20" fmla="*/ 82 w 82"/>
                  <a:gd name="T21" fmla="*/ 6 h 93"/>
                  <a:gd name="T22" fmla="*/ 79 w 82"/>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79" y="1"/>
                    </a:moveTo>
                    <a:cubicBezTo>
                      <a:pt x="77" y="0"/>
                      <a:pt x="75" y="0"/>
                      <a:pt x="74" y="1"/>
                    </a:cubicBezTo>
                    <a:cubicBezTo>
                      <a:pt x="74" y="1"/>
                      <a:pt x="74" y="1"/>
                      <a:pt x="74" y="1"/>
                    </a:cubicBezTo>
                    <a:cubicBezTo>
                      <a:pt x="3" y="42"/>
                      <a:pt x="3" y="42"/>
                      <a:pt x="3" y="42"/>
                    </a:cubicBezTo>
                    <a:cubicBezTo>
                      <a:pt x="1" y="43"/>
                      <a:pt x="0" y="45"/>
                      <a:pt x="0" y="47"/>
                    </a:cubicBezTo>
                    <a:cubicBezTo>
                      <a:pt x="0" y="49"/>
                      <a:pt x="1" y="50"/>
                      <a:pt x="3" y="51"/>
                    </a:cubicBezTo>
                    <a:cubicBezTo>
                      <a:pt x="74" y="92"/>
                      <a:pt x="74" y="92"/>
                      <a:pt x="74" y="92"/>
                    </a:cubicBezTo>
                    <a:cubicBezTo>
                      <a:pt x="75" y="93"/>
                      <a:pt x="77" y="93"/>
                      <a:pt x="79" y="92"/>
                    </a:cubicBezTo>
                    <a:cubicBezTo>
                      <a:pt x="79" y="92"/>
                      <a:pt x="79" y="92"/>
                      <a:pt x="79" y="92"/>
                    </a:cubicBezTo>
                    <a:cubicBezTo>
                      <a:pt x="81" y="91"/>
                      <a:pt x="82" y="90"/>
                      <a:pt x="82" y="88"/>
                    </a:cubicBezTo>
                    <a:cubicBezTo>
                      <a:pt x="82" y="6"/>
                      <a:pt x="82" y="6"/>
                      <a:pt x="82" y="6"/>
                    </a:cubicBezTo>
                    <a:cubicBezTo>
                      <a:pt x="82" y="4"/>
                      <a:pt x="81"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7" name="Freeform 57"/>
              <p:cNvSpPr>
                <a:spLocks/>
              </p:cNvSpPr>
              <p:nvPr/>
            </p:nvSpPr>
            <p:spPr bwMode="auto">
              <a:xfrm>
                <a:off x="1488281" y="758936"/>
                <a:ext cx="402278" cy="454118"/>
              </a:xfrm>
              <a:custGeom>
                <a:avLst/>
                <a:gdLst>
                  <a:gd name="T0" fmla="*/ 2 w 82"/>
                  <a:gd name="T1" fmla="*/ 92 h 93"/>
                  <a:gd name="T2" fmla="*/ 8 w 82"/>
                  <a:gd name="T3" fmla="*/ 92 h 93"/>
                  <a:gd name="T4" fmla="*/ 79 w 82"/>
                  <a:gd name="T5" fmla="*/ 52 h 93"/>
                  <a:gd name="T6" fmla="*/ 79 w 82"/>
                  <a:gd name="T7" fmla="*/ 52 h 93"/>
                  <a:gd name="T8" fmla="*/ 79 w 82"/>
                  <a:gd name="T9" fmla="*/ 52 h 93"/>
                  <a:gd name="T10" fmla="*/ 81 w 82"/>
                  <a:gd name="T11" fmla="*/ 44 h 93"/>
                  <a:gd name="T12" fmla="*/ 78 w 82"/>
                  <a:gd name="T13" fmla="*/ 42 h 93"/>
                  <a:gd name="T14" fmla="*/ 8 w 82"/>
                  <a:gd name="T15" fmla="*/ 1 h 93"/>
                  <a:gd name="T16" fmla="*/ 2 w 82"/>
                  <a:gd name="T17" fmla="*/ 1 h 93"/>
                  <a:gd name="T18" fmla="*/ 2 w 82"/>
                  <a:gd name="T19" fmla="*/ 1 h 93"/>
                  <a:gd name="T20" fmla="*/ 0 w 82"/>
                  <a:gd name="T21" fmla="*/ 6 h 93"/>
                  <a:gd name="T22" fmla="*/ 0 w 82"/>
                  <a:gd name="T23" fmla="*/ 88 h 93"/>
                  <a:gd name="T24" fmla="*/ 2 w 82"/>
                  <a:gd name="T25"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93">
                    <a:moveTo>
                      <a:pt x="2" y="92"/>
                    </a:moveTo>
                    <a:cubicBezTo>
                      <a:pt x="4" y="93"/>
                      <a:pt x="6" y="93"/>
                      <a:pt x="8" y="92"/>
                    </a:cubicBezTo>
                    <a:cubicBezTo>
                      <a:pt x="79" y="52"/>
                      <a:pt x="79" y="52"/>
                      <a:pt x="79" y="52"/>
                    </a:cubicBezTo>
                    <a:cubicBezTo>
                      <a:pt x="79" y="52"/>
                      <a:pt x="79" y="52"/>
                      <a:pt x="79" y="52"/>
                    </a:cubicBezTo>
                    <a:cubicBezTo>
                      <a:pt x="79" y="52"/>
                      <a:pt x="79" y="52"/>
                      <a:pt x="79" y="52"/>
                    </a:cubicBezTo>
                    <a:cubicBezTo>
                      <a:pt x="81" y="50"/>
                      <a:pt x="82" y="47"/>
                      <a:pt x="81" y="44"/>
                    </a:cubicBezTo>
                    <a:cubicBezTo>
                      <a:pt x="80" y="43"/>
                      <a:pt x="79" y="43"/>
                      <a:pt x="78" y="42"/>
                    </a:cubicBezTo>
                    <a:cubicBezTo>
                      <a:pt x="8" y="1"/>
                      <a:pt x="8" y="1"/>
                      <a:pt x="8" y="1"/>
                    </a:cubicBezTo>
                    <a:cubicBezTo>
                      <a:pt x="6" y="0"/>
                      <a:pt x="4" y="0"/>
                      <a:pt x="2" y="1"/>
                    </a:cubicBezTo>
                    <a:cubicBezTo>
                      <a:pt x="2" y="1"/>
                      <a:pt x="2" y="1"/>
                      <a:pt x="2" y="1"/>
                    </a:cubicBezTo>
                    <a:cubicBezTo>
                      <a:pt x="1" y="2"/>
                      <a:pt x="0" y="4"/>
                      <a:pt x="0" y="6"/>
                    </a:cubicBezTo>
                    <a:cubicBezTo>
                      <a:pt x="0" y="88"/>
                      <a:pt x="0" y="88"/>
                      <a:pt x="0" y="88"/>
                    </a:cubicBezTo>
                    <a:cubicBezTo>
                      <a:pt x="0" y="90"/>
                      <a:pt x="1" y="92"/>
                      <a:pt x="2"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8" name="Freeform 58"/>
              <p:cNvSpPr>
                <a:spLocks/>
              </p:cNvSpPr>
              <p:nvPr/>
            </p:nvSpPr>
            <p:spPr bwMode="auto">
              <a:xfrm>
                <a:off x="1067342" y="758936"/>
                <a:ext cx="396058" cy="454118"/>
              </a:xfrm>
              <a:custGeom>
                <a:avLst/>
                <a:gdLst>
                  <a:gd name="T0" fmla="*/ 78 w 81"/>
                  <a:gd name="T1" fmla="*/ 1 h 93"/>
                  <a:gd name="T2" fmla="*/ 73 w 81"/>
                  <a:gd name="T3" fmla="*/ 1 h 93"/>
                  <a:gd name="T4" fmla="*/ 73 w 81"/>
                  <a:gd name="T5" fmla="*/ 1 h 93"/>
                  <a:gd name="T6" fmla="*/ 2 w 81"/>
                  <a:gd name="T7" fmla="*/ 42 h 93"/>
                  <a:gd name="T8" fmla="*/ 0 w 81"/>
                  <a:gd name="T9" fmla="*/ 47 h 93"/>
                  <a:gd name="T10" fmla="*/ 2 w 81"/>
                  <a:gd name="T11" fmla="*/ 51 h 93"/>
                  <a:gd name="T12" fmla="*/ 73 w 81"/>
                  <a:gd name="T13" fmla="*/ 92 h 93"/>
                  <a:gd name="T14" fmla="*/ 78 w 81"/>
                  <a:gd name="T15" fmla="*/ 92 h 93"/>
                  <a:gd name="T16" fmla="*/ 78 w 81"/>
                  <a:gd name="T17" fmla="*/ 92 h 93"/>
                  <a:gd name="T18" fmla="*/ 81 w 81"/>
                  <a:gd name="T19" fmla="*/ 88 h 93"/>
                  <a:gd name="T20" fmla="*/ 81 w 81"/>
                  <a:gd name="T21" fmla="*/ 6 h 93"/>
                  <a:gd name="T22" fmla="*/ 78 w 81"/>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93">
                    <a:moveTo>
                      <a:pt x="78" y="1"/>
                    </a:moveTo>
                    <a:cubicBezTo>
                      <a:pt x="77" y="0"/>
                      <a:pt x="75" y="0"/>
                      <a:pt x="73" y="1"/>
                    </a:cubicBezTo>
                    <a:cubicBezTo>
                      <a:pt x="73" y="1"/>
                      <a:pt x="73" y="1"/>
                      <a:pt x="73" y="1"/>
                    </a:cubicBezTo>
                    <a:cubicBezTo>
                      <a:pt x="2" y="42"/>
                      <a:pt x="2" y="42"/>
                      <a:pt x="2" y="42"/>
                    </a:cubicBezTo>
                    <a:cubicBezTo>
                      <a:pt x="1" y="43"/>
                      <a:pt x="0" y="45"/>
                      <a:pt x="0" y="47"/>
                    </a:cubicBezTo>
                    <a:cubicBezTo>
                      <a:pt x="0" y="49"/>
                      <a:pt x="1" y="51"/>
                      <a:pt x="2" y="51"/>
                    </a:cubicBezTo>
                    <a:cubicBezTo>
                      <a:pt x="73" y="92"/>
                      <a:pt x="73" y="92"/>
                      <a:pt x="73" y="92"/>
                    </a:cubicBezTo>
                    <a:cubicBezTo>
                      <a:pt x="75" y="93"/>
                      <a:pt x="77" y="93"/>
                      <a:pt x="78" y="92"/>
                    </a:cubicBezTo>
                    <a:cubicBezTo>
                      <a:pt x="78" y="92"/>
                      <a:pt x="78" y="92"/>
                      <a:pt x="78" y="92"/>
                    </a:cubicBezTo>
                    <a:cubicBezTo>
                      <a:pt x="80" y="91"/>
                      <a:pt x="81" y="90"/>
                      <a:pt x="81" y="88"/>
                    </a:cubicBezTo>
                    <a:cubicBezTo>
                      <a:pt x="81" y="6"/>
                      <a:pt x="81" y="6"/>
                      <a:pt x="81" y="6"/>
                    </a:cubicBezTo>
                    <a:cubicBezTo>
                      <a:pt x="81" y="4"/>
                      <a:pt x="80" y="2"/>
                      <a:pt x="7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9" name="Freeform 59"/>
              <p:cNvSpPr>
                <a:spLocks/>
              </p:cNvSpPr>
              <p:nvPr/>
            </p:nvSpPr>
            <p:spPr bwMode="auto">
              <a:xfrm>
                <a:off x="2408959" y="758936"/>
                <a:ext cx="402278" cy="454118"/>
              </a:xfrm>
              <a:custGeom>
                <a:avLst/>
                <a:gdLst>
                  <a:gd name="T0" fmla="*/ 2 w 82"/>
                  <a:gd name="T1" fmla="*/ 92 h 93"/>
                  <a:gd name="T2" fmla="*/ 7 w 82"/>
                  <a:gd name="T3" fmla="*/ 92 h 93"/>
                  <a:gd name="T4" fmla="*/ 78 w 82"/>
                  <a:gd name="T5" fmla="*/ 51 h 93"/>
                  <a:gd name="T6" fmla="*/ 78 w 82"/>
                  <a:gd name="T7" fmla="*/ 51 h 93"/>
                  <a:gd name="T8" fmla="*/ 78 w 82"/>
                  <a:gd name="T9" fmla="*/ 51 h 93"/>
                  <a:gd name="T10" fmla="*/ 80 w 82"/>
                  <a:gd name="T11" fmla="*/ 44 h 93"/>
                  <a:gd name="T12" fmla="*/ 78 w 82"/>
                  <a:gd name="T13" fmla="*/ 42 h 93"/>
                  <a:gd name="T14" fmla="*/ 7 w 82"/>
                  <a:gd name="T15" fmla="*/ 1 h 93"/>
                  <a:gd name="T16" fmla="*/ 2 w 82"/>
                  <a:gd name="T17" fmla="*/ 1 h 93"/>
                  <a:gd name="T18" fmla="*/ 2 w 82"/>
                  <a:gd name="T19" fmla="*/ 1 h 93"/>
                  <a:gd name="T20" fmla="*/ 0 w 82"/>
                  <a:gd name="T21" fmla="*/ 6 h 93"/>
                  <a:gd name="T22" fmla="*/ 0 w 82"/>
                  <a:gd name="T23" fmla="*/ 88 h 93"/>
                  <a:gd name="T24" fmla="*/ 2 w 82"/>
                  <a:gd name="T25"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93">
                    <a:moveTo>
                      <a:pt x="2" y="92"/>
                    </a:moveTo>
                    <a:cubicBezTo>
                      <a:pt x="4" y="93"/>
                      <a:pt x="6" y="93"/>
                      <a:pt x="7" y="92"/>
                    </a:cubicBezTo>
                    <a:cubicBezTo>
                      <a:pt x="78" y="51"/>
                      <a:pt x="78" y="51"/>
                      <a:pt x="78" y="51"/>
                    </a:cubicBezTo>
                    <a:cubicBezTo>
                      <a:pt x="78" y="51"/>
                      <a:pt x="78" y="51"/>
                      <a:pt x="78" y="51"/>
                    </a:cubicBezTo>
                    <a:cubicBezTo>
                      <a:pt x="78" y="51"/>
                      <a:pt x="78" y="51"/>
                      <a:pt x="78" y="51"/>
                    </a:cubicBezTo>
                    <a:cubicBezTo>
                      <a:pt x="81" y="50"/>
                      <a:pt x="82" y="47"/>
                      <a:pt x="80" y="44"/>
                    </a:cubicBezTo>
                    <a:cubicBezTo>
                      <a:pt x="80" y="43"/>
                      <a:pt x="79" y="43"/>
                      <a:pt x="78" y="42"/>
                    </a:cubicBezTo>
                    <a:cubicBezTo>
                      <a:pt x="7" y="1"/>
                      <a:pt x="7" y="1"/>
                      <a:pt x="7" y="1"/>
                    </a:cubicBezTo>
                    <a:cubicBezTo>
                      <a:pt x="6" y="0"/>
                      <a:pt x="4" y="0"/>
                      <a:pt x="2" y="1"/>
                    </a:cubicBezTo>
                    <a:cubicBezTo>
                      <a:pt x="2" y="1"/>
                      <a:pt x="2" y="1"/>
                      <a:pt x="2" y="1"/>
                    </a:cubicBezTo>
                    <a:cubicBezTo>
                      <a:pt x="1" y="2"/>
                      <a:pt x="0" y="4"/>
                      <a:pt x="0" y="6"/>
                    </a:cubicBezTo>
                    <a:cubicBezTo>
                      <a:pt x="0" y="88"/>
                      <a:pt x="0" y="88"/>
                      <a:pt x="0" y="88"/>
                    </a:cubicBezTo>
                    <a:cubicBezTo>
                      <a:pt x="0" y="90"/>
                      <a:pt x="1" y="91"/>
                      <a:pt x="2"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0" name="Freeform 60"/>
              <p:cNvSpPr>
                <a:spLocks/>
              </p:cNvSpPr>
              <p:nvPr/>
            </p:nvSpPr>
            <p:spPr bwMode="auto">
              <a:xfrm>
                <a:off x="1983871" y="758936"/>
                <a:ext cx="400205" cy="454118"/>
              </a:xfrm>
              <a:custGeom>
                <a:avLst/>
                <a:gdLst>
                  <a:gd name="T0" fmla="*/ 79 w 82"/>
                  <a:gd name="T1" fmla="*/ 1 h 93"/>
                  <a:gd name="T2" fmla="*/ 74 w 82"/>
                  <a:gd name="T3" fmla="*/ 1 h 93"/>
                  <a:gd name="T4" fmla="*/ 74 w 82"/>
                  <a:gd name="T5" fmla="*/ 1 h 93"/>
                  <a:gd name="T6" fmla="*/ 3 w 82"/>
                  <a:gd name="T7" fmla="*/ 42 h 93"/>
                  <a:gd name="T8" fmla="*/ 0 w 82"/>
                  <a:gd name="T9" fmla="*/ 47 h 93"/>
                  <a:gd name="T10" fmla="*/ 3 w 82"/>
                  <a:gd name="T11" fmla="*/ 51 h 93"/>
                  <a:gd name="T12" fmla="*/ 74 w 82"/>
                  <a:gd name="T13" fmla="*/ 92 h 93"/>
                  <a:gd name="T14" fmla="*/ 79 w 82"/>
                  <a:gd name="T15" fmla="*/ 92 h 93"/>
                  <a:gd name="T16" fmla="*/ 79 w 82"/>
                  <a:gd name="T17" fmla="*/ 92 h 93"/>
                  <a:gd name="T18" fmla="*/ 82 w 82"/>
                  <a:gd name="T19" fmla="*/ 88 h 93"/>
                  <a:gd name="T20" fmla="*/ 82 w 82"/>
                  <a:gd name="T21" fmla="*/ 6 h 93"/>
                  <a:gd name="T22" fmla="*/ 79 w 82"/>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79" y="1"/>
                    </a:moveTo>
                    <a:cubicBezTo>
                      <a:pt x="78" y="0"/>
                      <a:pt x="76" y="0"/>
                      <a:pt x="74" y="1"/>
                    </a:cubicBezTo>
                    <a:cubicBezTo>
                      <a:pt x="74" y="1"/>
                      <a:pt x="74" y="1"/>
                      <a:pt x="74" y="1"/>
                    </a:cubicBezTo>
                    <a:cubicBezTo>
                      <a:pt x="3" y="42"/>
                      <a:pt x="3" y="42"/>
                      <a:pt x="3" y="42"/>
                    </a:cubicBezTo>
                    <a:cubicBezTo>
                      <a:pt x="1" y="43"/>
                      <a:pt x="0" y="45"/>
                      <a:pt x="0" y="47"/>
                    </a:cubicBezTo>
                    <a:cubicBezTo>
                      <a:pt x="0" y="49"/>
                      <a:pt x="1" y="50"/>
                      <a:pt x="3" y="51"/>
                    </a:cubicBezTo>
                    <a:cubicBezTo>
                      <a:pt x="74" y="92"/>
                      <a:pt x="74" y="92"/>
                      <a:pt x="74" y="92"/>
                    </a:cubicBezTo>
                    <a:cubicBezTo>
                      <a:pt x="76" y="93"/>
                      <a:pt x="78" y="93"/>
                      <a:pt x="79" y="92"/>
                    </a:cubicBezTo>
                    <a:cubicBezTo>
                      <a:pt x="79" y="92"/>
                      <a:pt x="79" y="92"/>
                      <a:pt x="79" y="92"/>
                    </a:cubicBezTo>
                    <a:cubicBezTo>
                      <a:pt x="81" y="91"/>
                      <a:pt x="82" y="90"/>
                      <a:pt x="82" y="88"/>
                    </a:cubicBezTo>
                    <a:cubicBezTo>
                      <a:pt x="82" y="6"/>
                      <a:pt x="82" y="6"/>
                      <a:pt x="82" y="6"/>
                    </a:cubicBezTo>
                    <a:cubicBezTo>
                      <a:pt x="82" y="4"/>
                      <a:pt x="81"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1" name="Freeform 61"/>
              <p:cNvSpPr>
                <a:spLocks/>
              </p:cNvSpPr>
              <p:nvPr/>
            </p:nvSpPr>
            <p:spPr bwMode="auto">
              <a:xfrm>
                <a:off x="3325489" y="758936"/>
                <a:ext cx="406425" cy="454118"/>
              </a:xfrm>
              <a:custGeom>
                <a:avLst/>
                <a:gdLst>
                  <a:gd name="T0" fmla="*/ 3 w 83"/>
                  <a:gd name="T1" fmla="*/ 92 h 93"/>
                  <a:gd name="T2" fmla="*/ 8 w 83"/>
                  <a:gd name="T3" fmla="*/ 92 h 93"/>
                  <a:gd name="T4" fmla="*/ 79 w 83"/>
                  <a:gd name="T5" fmla="*/ 51 h 93"/>
                  <a:gd name="T6" fmla="*/ 79 w 83"/>
                  <a:gd name="T7" fmla="*/ 51 h 93"/>
                  <a:gd name="T8" fmla="*/ 79 w 83"/>
                  <a:gd name="T9" fmla="*/ 51 h 93"/>
                  <a:gd name="T10" fmla="*/ 81 w 83"/>
                  <a:gd name="T11" fmla="*/ 44 h 93"/>
                  <a:gd name="T12" fmla="*/ 79 w 83"/>
                  <a:gd name="T13" fmla="*/ 42 h 93"/>
                  <a:gd name="T14" fmla="*/ 8 w 83"/>
                  <a:gd name="T15" fmla="*/ 1 h 93"/>
                  <a:gd name="T16" fmla="*/ 3 w 83"/>
                  <a:gd name="T17" fmla="*/ 1 h 93"/>
                  <a:gd name="T18" fmla="*/ 3 w 83"/>
                  <a:gd name="T19" fmla="*/ 1 h 93"/>
                  <a:gd name="T20" fmla="*/ 1 w 83"/>
                  <a:gd name="T21" fmla="*/ 6 h 93"/>
                  <a:gd name="T22" fmla="*/ 0 w 83"/>
                  <a:gd name="T23" fmla="*/ 88 h 93"/>
                  <a:gd name="T24" fmla="*/ 3 w 83"/>
                  <a:gd name="T25"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93">
                    <a:moveTo>
                      <a:pt x="3" y="92"/>
                    </a:moveTo>
                    <a:cubicBezTo>
                      <a:pt x="5" y="93"/>
                      <a:pt x="7" y="93"/>
                      <a:pt x="8" y="92"/>
                    </a:cubicBezTo>
                    <a:cubicBezTo>
                      <a:pt x="79" y="51"/>
                      <a:pt x="79" y="51"/>
                      <a:pt x="79" y="51"/>
                    </a:cubicBezTo>
                    <a:cubicBezTo>
                      <a:pt x="79" y="51"/>
                      <a:pt x="79" y="51"/>
                      <a:pt x="79" y="51"/>
                    </a:cubicBezTo>
                    <a:cubicBezTo>
                      <a:pt x="79" y="51"/>
                      <a:pt x="79" y="51"/>
                      <a:pt x="79" y="51"/>
                    </a:cubicBezTo>
                    <a:cubicBezTo>
                      <a:pt x="82" y="50"/>
                      <a:pt x="83" y="47"/>
                      <a:pt x="81" y="44"/>
                    </a:cubicBezTo>
                    <a:cubicBezTo>
                      <a:pt x="81" y="43"/>
                      <a:pt x="80" y="43"/>
                      <a:pt x="79" y="42"/>
                    </a:cubicBezTo>
                    <a:cubicBezTo>
                      <a:pt x="8" y="1"/>
                      <a:pt x="8" y="1"/>
                      <a:pt x="8" y="1"/>
                    </a:cubicBezTo>
                    <a:cubicBezTo>
                      <a:pt x="7" y="0"/>
                      <a:pt x="5" y="0"/>
                      <a:pt x="3" y="1"/>
                    </a:cubicBezTo>
                    <a:cubicBezTo>
                      <a:pt x="3" y="1"/>
                      <a:pt x="3" y="1"/>
                      <a:pt x="3" y="1"/>
                    </a:cubicBezTo>
                    <a:cubicBezTo>
                      <a:pt x="2" y="2"/>
                      <a:pt x="1" y="4"/>
                      <a:pt x="1" y="6"/>
                    </a:cubicBezTo>
                    <a:cubicBezTo>
                      <a:pt x="0" y="88"/>
                      <a:pt x="0" y="88"/>
                      <a:pt x="0" y="88"/>
                    </a:cubicBezTo>
                    <a:cubicBezTo>
                      <a:pt x="0" y="90"/>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2" name="Freeform 62"/>
              <p:cNvSpPr>
                <a:spLocks/>
              </p:cNvSpPr>
              <p:nvPr/>
            </p:nvSpPr>
            <p:spPr bwMode="auto">
              <a:xfrm>
                <a:off x="2904548" y="758936"/>
                <a:ext cx="400205" cy="454118"/>
              </a:xfrm>
              <a:custGeom>
                <a:avLst/>
                <a:gdLst>
                  <a:gd name="T0" fmla="*/ 79 w 82"/>
                  <a:gd name="T1" fmla="*/ 1 h 93"/>
                  <a:gd name="T2" fmla="*/ 74 w 82"/>
                  <a:gd name="T3" fmla="*/ 1 h 93"/>
                  <a:gd name="T4" fmla="*/ 74 w 82"/>
                  <a:gd name="T5" fmla="*/ 1 h 93"/>
                  <a:gd name="T6" fmla="*/ 3 w 82"/>
                  <a:gd name="T7" fmla="*/ 42 h 93"/>
                  <a:gd name="T8" fmla="*/ 0 w 82"/>
                  <a:gd name="T9" fmla="*/ 47 h 93"/>
                  <a:gd name="T10" fmla="*/ 3 w 82"/>
                  <a:gd name="T11" fmla="*/ 51 h 93"/>
                  <a:gd name="T12" fmla="*/ 74 w 82"/>
                  <a:gd name="T13" fmla="*/ 92 h 93"/>
                  <a:gd name="T14" fmla="*/ 79 w 82"/>
                  <a:gd name="T15" fmla="*/ 92 h 93"/>
                  <a:gd name="T16" fmla="*/ 79 w 82"/>
                  <a:gd name="T17" fmla="*/ 92 h 93"/>
                  <a:gd name="T18" fmla="*/ 82 w 82"/>
                  <a:gd name="T19" fmla="*/ 88 h 93"/>
                  <a:gd name="T20" fmla="*/ 82 w 82"/>
                  <a:gd name="T21" fmla="*/ 6 h 93"/>
                  <a:gd name="T22" fmla="*/ 79 w 82"/>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79" y="1"/>
                    </a:moveTo>
                    <a:cubicBezTo>
                      <a:pt x="77" y="0"/>
                      <a:pt x="75" y="0"/>
                      <a:pt x="74" y="1"/>
                    </a:cubicBezTo>
                    <a:cubicBezTo>
                      <a:pt x="74" y="1"/>
                      <a:pt x="74" y="1"/>
                      <a:pt x="74" y="1"/>
                    </a:cubicBezTo>
                    <a:cubicBezTo>
                      <a:pt x="3" y="42"/>
                      <a:pt x="3" y="42"/>
                      <a:pt x="3" y="42"/>
                    </a:cubicBezTo>
                    <a:cubicBezTo>
                      <a:pt x="1" y="43"/>
                      <a:pt x="0" y="45"/>
                      <a:pt x="0" y="47"/>
                    </a:cubicBezTo>
                    <a:cubicBezTo>
                      <a:pt x="0" y="49"/>
                      <a:pt x="1" y="50"/>
                      <a:pt x="3" y="51"/>
                    </a:cubicBezTo>
                    <a:cubicBezTo>
                      <a:pt x="74" y="92"/>
                      <a:pt x="74" y="92"/>
                      <a:pt x="74" y="92"/>
                    </a:cubicBezTo>
                    <a:cubicBezTo>
                      <a:pt x="76" y="93"/>
                      <a:pt x="78" y="93"/>
                      <a:pt x="79" y="92"/>
                    </a:cubicBezTo>
                    <a:cubicBezTo>
                      <a:pt x="79" y="92"/>
                      <a:pt x="79" y="92"/>
                      <a:pt x="79" y="92"/>
                    </a:cubicBezTo>
                    <a:cubicBezTo>
                      <a:pt x="81" y="91"/>
                      <a:pt x="82" y="90"/>
                      <a:pt x="82" y="88"/>
                    </a:cubicBezTo>
                    <a:cubicBezTo>
                      <a:pt x="82" y="6"/>
                      <a:pt x="82" y="6"/>
                      <a:pt x="82" y="6"/>
                    </a:cubicBezTo>
                    <a:cubicBezTo>
                      <a:pt x="82" y="4"/>
                      <a:pt x="81"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3" name="Freeform 63"/>
              <p:cNvSpPr>
                <a:spLocks/>
              </p:cNvSpPr>
              <p:nvPr/>
            </p:nvSpPr>
            <p:spPr bwMode="auto">
              <a:xfrm>
                <a:off x="4256533" y="758936"/>
                <a:ext cx="400205" cy="454118"/>
              </a:xfrm>
              <a:custGeom>
                <a:avLst/>
                <a:gdLst>
                  <a:gd name="T0" fmla="*/ 2 w 82"/>
                  <a:gd name="T1" fmla="*/ 92 h 93"/>
                  <a:gd name="T2" fmla="*/ 7 w 82"/>
                  <a:gd name="T3" fmla="*/ 92 h 93"/>
                  <a:gd name="T4" fmla="*/ 79 w 82"/>
                  <a:gd name="T5" fmla="*/ 52 h 93"/>
                  <a:gd name="T6" fmla="*/ 79 w 82"/>
                  <a:gd name="T7" fmla="*/ 52 h 93"/>
                  <a:gd name="T8" fmla="*/ 79 w 82"/>
                  <a:gd name="T9" fmla="*/ 52 h 93"/>
                  <a:gd name="T10" fmla="*/ 80 w 82"/>
                  <a:gd name="T11" fmla="*/ 44 h 93"/>
                  <a:gd name="T12" fmla="*/ 78 w 82"/>
                  <a:gd name="T13" fmla="*/ 42 h 93"/>
                  <a:gd name="T14" fmla="*/ 8 w 82"/>
                  <a:gd name="T15" fmla="*/ 1 h 93"/>
                  <a:gd name="T16" fmla="*/ 2 w 82"/>
                  <a:gd name="T17" fmla="*/ 1 h 93"/>
                  <a:gd name="T18" fmla="*/ 2 w 82"/>
                  <a:gd name="T19" fmla="*/ 1 h 93"/>
                  <a:gd name="T20" fmla="*/ 0 w 82"/>
                  <a:gd name="T21" fmla="*/ 6 h 93"/>
                  <a:gd name="T22" fmla="*/ 0 w 82"/>
                  <a:gd name="T23" fmla="*/ 88 h 93"/>
                  <a:gd name="T24" fmla="*/ 2 w 82"/>
                  <a:gd name="T25"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93">
                    <a:moveTo>
                      <a:pt x="2" y="92"/>
                    </a:moveTo>
                    <a:cubicBezTo>
                      <a:pt x="4" y="93"/>
                      <a:pt x="6" y="93"/>
                      <a:pt x="7" y="92"/>
                    </a:cubicBezTo>
                    <a:cubicBezTo>
                      <a:pt x="79" y="52"/>
                      <a:pt x="79" y="52"/>
                      <a:pt x="79" y="52"/>
                    </a:cubicBezTo>
                    <a:cubicBezTo>
                      <a:pt x="79" y="52"/>
                      <a:pt x="79" y="52"/>
                      <a:pt x="79" y="52"/>
                    </a:cubicBezTo>
                    <a:cubicBezTo>
                      <a:pt x="79" y="52"/>
                      <a:pt x="79" y="52"/>
                      <a:pt x="79" y="52"/>
                    </a:cubicBezTo>
                    <a:cubicBezTo>
                      <a:pt x="81" y="50"/>
                      <a:pt x="82" y="47"/>
                      <a:pt x="80" y="44"/>
                    </a:cubicBezTo>
                    <a:cubicBezTo>
                      <a:pt x="80" y="43"/>
                      <a:pt x="79" y="43"/>
                      <a:pt x="78" y="42"/>
                    </a:cubicBezTo>
                    <a:cubicBezTo>
                      <a:pt x="8" y="1"/>
                      <a:pt x="8" y="1"/>
                      <a:pt x="8" y="1"/>
                    </a:cubicBezTo>
                    <a:cubicBezTo>
                      <a:pt x="6" y="0"/>
                      <a:pt x="4" y="0"/>
                      <a:pt x="2" y="1"/>
                    </a:cubicBezTo>
                    <a:cubicBezTo>
                      <a:pt x="2" y="1"/>
                      <a:pt x="2" y="1"/>
                      <a:pt x="2" y="1"/>
                    </a:cubicBezTo>
                    <a:cubicBezTo>
                      <a:pt x="1" y="2"/>
                      <a:pt x="0" y="4"/>
                      <a:pt x="0" y="6"/>
                    </a:cubicBezTo>
                    <a:cubicBezTo>
                      <a:pt x="0" y="88"/>
                      <a:pt x="0" y="88"/>
                      <a:pt x="0" y="88"/>
                    </a:cubicBezTo>
                    <a:cubicBezTo>
                      <a:pt x="0" y="90"/>
                      <a:pt x="1" y="92"/>
                      <a:pt x="2"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4" name="Freeform 64"/>
              <p:cNvSpPr>
                <a:spLocks/>
              </p:cNvSpPr>
              <p:nvPr/>
            </p:nvSpPr>
            <p:spPr bwMode="auto">
              <a:xfrm>
                <a:off x="3829372" y="758936"/>
                <a:ext cx="402278" cy="454118"/>
              </a:xfrm>
              <a:custGeom>
                <a:avLst/>
                <a:gdLst>
                  <a:gd name="T0" fmla="*/ 79 w 82"/>
                  <a:gd name="T1" fmla="*/ 1 h 93"/>
                  <a:gd name="T2" fmla="*/ 74 w 82"/>
                  <a:gd name="T3" fmla="*/ 1 h 93"/>
                  <a:gd name="T4" fmla="*/ 74 w 82"/>
                  <a:gd name="T5" fmla="*/ 1 h 93"/>
                  <a:gd name="T6" fmla="*/ 3 w 82"/>
                  <a:gd name="T7" fmla="*/ 42 h 93"/>
                  <a:gd name="T8" fmla="*/ 0 w 82"/>
                  <a:gd name="T9" fmla="*/ 47 h 93"/>
                  <a:gd name="T10" fmla="*/ 3 w 82"/>
                  <a:gd name="T11" fmla="*/ 51 h 93"/>
                  <a:gd name="T12" fmla="*/ 74 w 82"/>
                  <a:gd name="T13" fmla="*/ 92 h 93"/>
                  <a:gd name="T14" fmla="*/ 79 w 82"/>
                  <a:gd name="T15" fmla="*/ 92 h 93"/>
                  <a:gd name="T16" fmla="*/ 79 w 82"/>
                  <a:gd name="T17" fmla="*/ 92 h 93"/>
                  <a:gd name="T18" fmla="*/ 82 w 82"/>
                  <a:gd name="T19" fmla="*/ 88 h 93"/>
                  <a:gd name="T20" fmla="*/ 82 w 82"/>
                  <a:gd name="T21" fmla="*/ 6 h 93"/>
                  <a:gd name="T22" fmla="*/ 79 w 82"/>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79" y="1"/>
                    </a:moveTo>
                    <a:cubicBezTo>
                      <a:pt x="78" y="0"/>
                      <a:pt x="76" y="0"/>
                      <a:pt x="74" y="1"/>
                    </a:cubicBezTo>
                    <a:cubicBezTo>
                      <a:pt x="74" y="1"/>
                      <a:pt x="74" y="1"/>
                      <a:pt x="74" y="1"/>
                    </a:cubicBezTo>
                    <a:cubicBezTo>
                      <a:pt x="3" y="42"/>
                      <a:pt x="3" y="42"/>
                      <a:pt x="3" y="42"/>
                    </a:cubicBezTo>
                    <a:cubicBezTo>
                      <a:pt x="1" y="43"/>
                      <a:pt x="0" y="45"/>
                      <a:pt x="0" y="47"/>
                    </a:cubicBezTo>
                    <a:cubicBezTo>
                      <a:pt x="0" y="49"/>
                      <a:pt x="1" y="51"/>
                      <a:pt x="3" y="51"/>
                    </a:cubicBezTo>
                    <a:cubicBezTo>
                      <a:pt x="74" y="92"/>
                      <a:pt x="74" y="92"/>
                      <a:pt x="74" y="92"/>
                    </a:cubicBezTo>
                    <a:cubicBezTo>
                      <a:pt x="76" y="93"/>
                      <a:pt x="78" y="93"/>
                      <a:pt x="79" y="92"/>
                    </a:cubicBezTo>
                    <a:cubicBezTo>
                      <a:pt x="79" y="92"/>
                      <a:pt x="79" y="92"/>
                      <a:pt x="79" y="92"/>
                    </a:cubicBezTo>
                    <a:cubicBezTo>
                      <a:pt x="81" y="91"/>
                      <a:pt x="82" y="90"/>
                      <a:pt x="82" y="88"/>
                    </a:cubicBezTo>
                    <a:cubicBezTo>
                      <a:pt x="82" y="6"/>
                      <a:pt x="82" y="6"/>
                      <a:pt x="82" y="6"/>
                    </a:cubicBezTo>
                    <a:cubicBezTo>
                      <a:pt x="82" y="4"/>
                      <a:pt x="81"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5" name="Freeform 65"/>
              <p:cNvSpPr>
                <a:spLocks/>
              </p:cNvSpPr>
              <p:nvPr/>
            </p:nvSpPr>
            <p:spPr bwMode="auto">
              <a:xfrm>
                <a:off x="5170991" y="758936"/>
                <a:ext cx="406425" cy="454118"/>
              </a:xfrm>
              <a:custGeom>
                <a:avLst/>
                <a:gdLst>
                  <a:gd name="T0" fmla="*/ 3 w 83"/>
                  <a:gd name="T1" fmla="*/ 92 h 93"/>
                  <a:gd name="T2" fmla="*/ 8 w 83"/>
                  <a:gd name="T3" fmla="*/ 92 h 93"/>
                  <a:gd name="T4" fmla="*/ 79 w 83"/>
                  <a:gd name="T5" fmla="*/ 51 h 93"/>
                  <a:gd name="T6" fmla="*/ 79 w 83"/>
                  <a:gd name="T7" fmla="*/ 51 h 93"/>
                  <a:gd name="T8" fmla="*/ 79 w 83"/>
                  <a:gd name="T9" fmla="*/ 51 h 93"/>
                  <a:gd name="T10" fmla="*/ 81 w 83"/>
                  <a:gd name="T11" fmla="*/ 44 h 93"/>
                  <a:gd name="T12" fmla="*/ 79 w 83"/>
                  <a:gd name="T13" fmla="*/ 42 h 93"/>
                  <a:gd name="T14" fmla="*/ 8 w 83"/>
                  <a:gd name="T15" fmla="*/ 1 h 93"/>
                  <a:gd name="T16" fmla="*/ 3 w 83"/>
                  <a:gd name="T17" fmla="*/ 1 h 93"/>
                  <a:gd name="T18" fmla="*/ 3 w 83"/>
                  <a:gd name="T19" fmla="*/ 1 h 93"/>
                  <a:gd name="T20" fmla="*/ 1 w 83"/>
                  <a:gd name="T21" fmla="*/ 6 h 93"/>
                  <a:gd name="T22" fmla="*/ 0 w 83"/>
                  <a:gd name="T23" fmla="*/ 88 h 93"/>
                  <a:gd name="T24" fmla="*/ 3 w 83"/>
                  <a:gd name="T25"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93">
                    <a:moveTo>
                      <a:pt x="3" y="92"/>
                    </a:moveTo>
                    <a:cubicBezTo>
                      <a:pt x="5" y="93"/>
                      <a:pt x="7" y="93"/>
                      <a:pt x="8" y="92"/>
                    </a:cubicBezTo>
                    <a:cubicBezTo>
                      <a:pt x="79" y="51"/>
                      <a:pt x="79" y="51"/>
                      <a:pt x="79" y="51"/>
                    </a:cubicBezTo>
                    <a:cubicBezTo>
                      <a:pt x="79" y="51"/>
                      <a:pt x="79" y="51"/>
                      <a:pt x="79" y="51"/>
                    </a:cubicBezTo>
                    <a:cubicBezTo>
                      <a:pt x="79" y="51"/>
                      <a:pt x="79" y="51"/>
                      <a:pt x="79" y="51"/>
                    </a:cubicBezTo>
                    <a:cubicBezTo>
                      <a:pt x="82" y="50"/>
                      <a:pt x="83" y="47"/>
                      <a:pt x="81" y="44"/>
                    </a:cubicBezTo>
                    <a:cubicBezTo>
                      <a:pt x="81" y="43"/>
                      <a:pt x="80" y="43"/>
                      <a:pt x="79" y="42"/>
                    </a:cubicBezTo>
                    <a:cubicBezTo>
                      <a:pt x="8" y="1"/>
                      <a:pt x="8" y="1"/>
                      <a:pt x="8" y="1"/>
                    </a:cubicBezTo>
                    <a:cubicBezTo>
                      <a:pt x="7" y="0"/>
                      <a:pt x="5" y="0"/>
                      <a:pt x="3" y="1"/>
                    </a:cubicBezTo>
                    <a:cubicBezTo>
                      <a:pt x="3" y="1"/>
                      <a:pt x="3" y="1"/>
                      <a:pt x="3" y="1"/>
                    </a:cubicBezTo>
                    <a:cubicBezTo>
                      <a:pt x="2" y="2"/>
                      <a:pt x="1" y="4"/>
                      <a:pt x="1" y="6"/>
                    </a:cubicBezTo>
                    <a:cubicBezTo>
                      <a:pt x="0" y="88"/>
                      <a:pt x="0" y="88"/>
                      <a:pt x="0" y="88"/>
                    </a:cubicBezTo>
                    <a:cubicBezTo>
                      <a:pt x="0" y="90"/>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6" name="Freeform 66"/>
              <p:cNvSpPr>
                <a:spLocks/>
              </p:cNvSpPr>
              <p:nvPr/>
            </p:nvSpPr>
            <p:spPr bwMode="auto">
              <a:xfrm>
                <a:off x="4750050" y="758936"/>
                <a:ext cx="402278" cy="454118"/>
              </a:xfrm>
              <a:custGeom>
                <a:avLst/>
                <a:gdLst>
                  <a:gd name="T0" fmla="*/ 79 w 82"/>
                  <a:gd name="T1" fmla="*/ 1 h 93"/>
                  <a:gd name="T2" fmla="*/ 74 w 82"/>
                  <a:gd name="T3" fmla="*/ 1 h 93"/>
                  <a:gd name="T4" fmla="*/ 74 w 82"/>
                  <a:gd name="T5" fmla="*/ 1 h 93"/>
                  <a:gd name="T6" fmla="*/ 3 w 82"/>
                  <a:gd name="T7" fmla="*/ 42 h 93"/>
                  <a:gd name="T8" fmla="*/ 0 w 82"/>
                  <a:gd name="T9" fmla="*/ 47 h 93"/>
                  <a:gd name="T10" fmla="*/ 3 w 82"/>
                  <a:gd name="T11" fmla="*/ 51 h 93"/>
                  <a:gd name="T12" fmla="*/ 74 w 82"/>
                  <a:gd name="T13" fmla="*/ 92 h 93"/>
                  <a:gd name="T14" fmla="*/ 79 w 82"/>
                  <a:gd name="T15" fmla="*/ 92 h 93"/>
                  <a:gd name="T16" fmla="*/ 79 w 82"/>
                  <a:gd name="T17" fmla="*/ 92 h 93"/>
                  <a:gd name="T18" fmla="*/ 82 w 82"/>
                  <a:gd name="T19" fmla="*/ 88 h 93"/>
                  <a:gd name="T20" fmla="*/ 82 w 82"/>
                  <a:gd name="T21" fmla="*/ 6 h 93"/>
                  <a:gd name="T22" fmla="*/ 79 w 82"/>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79" y="1"/>
                    </a:moveTo>
                    <a:cubicBezTo>
                      <a:pt x="77" y="0"/>
                      <a:pt x="75" y="0"/>
                      <a:pt x="74" y="1"/>
                    </a:cubicBezTo>
                    <a:cubicBezTo>
                      <a:pt x="74" y="1"/>
                      <a:pt x="74" y="1"/>
                      <a:pt x="74" y="1"/>
                    </a:cubicBezTo>
                    <a:cubicBezTo>
                      <a:pt x="3" y="42"/>
                      <a:pt x="3" y="42"/>
                      <a:pt x="3" y="42"/>
                    </a:cubicBezTo>
                    <a:cubicBezTo>
                      <a:pt x="1" y="43"/>
                      <a:pt x="0" y="45"/>
                      <a:pt x="0" y="47"/>
                    </a:cubicBezTo>
                    <a:cubicBezTo>
                      <a:pt x="0" y="49"/>
                      <a:pt x="1" y="50"/>
                      <a:pt x="3" y="51"/>
                    </a:cubicBezTo>
                    <a:cubicBezTo>
                      <a:pt x="74" y="92"/>
                      <a:pt x="74" y="92"/>
                      <a:pt x="74" y="92"/>
                    </a:cubicBezTo>
                    <a:cubicBezTo>
                      <a:pt x="76" y="93"/>
                      <a:pt x="78" y="93"/>
                      <a:pt x="79" y="92"/>
                    </a:cubicBezTo>
                    <a:cubicBezTo>
                      <a:pt x="79" y="92"/>
                      <a:pt x="79" y="92"/>
                      <a:pt x="79" y="92"/>
                    </a:cubicBezTo>
                    <a:cubicBezTo>
                      <a:pt x="81" y="91"/>
                      <a:pt x="82" y="90"/>
                      <a:pt x="82" y="88"/>
                    </a:cubicBezTo>
                    <a:cubicBezTo>
                      <a:pt x="82" y="6"/>
                      <a:pt x="82" y="6"/>
                      <a:pt x="82" y="6"/>
                    </a:cubicBezTo>
                    <a:cubicBezTo>
                      <a:pt x="82" y="4"/>
                      <a:pt x="81"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7" name="Freeform 67"/>
              <p:cNvSpPr>
                <a:spLocks/>
              </p:cNvSpPr>
              <p:nvPr/>
            </p:nvSpPr>
            <p:spPr bwMode="auto">
              <a:xfrm>
                <a:off x="6091667" y="758936"/>
                <a:ext cx="406425" cy="454118"/>
              </a:xfrm>
              <a:custGeom>
                <a:avLst/>
                <a:gdLst>
                  <a:gd name="T0" fmla="*/ 3 w 83"/>
                  <a:gd name="T1" fmla="*/ 92 h 93"/>
                  <a:gd name="T2" fmla="*/ 8 w 83"/>
                  <a:gd name="T3" fmla="*/ 92 h 93"/>
                  <a:gd name="T4" fmla="*/ 79 w 83"/>
                  <a:gd name="T5" fmla="*/ 51 h 93"/>
                  <a:gd name="T6" fmla="*/ 79 w 83"/>
                  <a:gd name="T7" fmla="*/ 51 h 93"/>
                  <a:gd name="T8" fmla="*/ 79 w 83"/>
                  <a:gd name="T9" fmla="*/ 51 h 93"/>
                  <a:gd name="T10" fmla="*/ 81 w 83"/>
                  <a:gd name="T11" fmla="*/ 44 h 93"/>
                  <a:gd name="T12" fmla="*/ 79 w 83"/>
                  <a:gd name="T13" fmla="*/ 42 h 93"/>
                  <a:gd name="T14" fmla="*/ 8 w 83"/>
                  <a:gd name="T15" fmla="*/ 1 h 93"/>
                  <a:gd name="T16" fmla="*/ 3 w 83"/>
                  <a:gd name="T17" fmla="*/ 1 h 93"/>
                  <a:gd name="T18" fmla="*/ 3 w 83"/>
                  <a:gd name="T19" fmla="*/ 1 h 93"/>
                  <a:gd name="T20" fmla="*/ 0 w 83"/>
                  <a:gd name="T21" fmla="*/ 6 h 93"/>
                  <a:gd name="T22" fmla="*/ 0 w 83"/>
                  <a:gd name="T23" fmla="*/ 88 h 93"/>
                  <a:gd name="T24" fmla="*/ 3 w 83"/>
                  <a:gd name="T25"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93">
                    <a:moveTo>
                      <a:pt x="3" y="92"/>
                    </a:moveTo>
                    <a:cubicBezTo>
                      <a:pt x="5" y="93"/>
                      <a:pt x="7" y="93"/>
                      <a:pt x="8" y="92"/>
                    </a:cubicBezTo>
                    <a:cubicBezTo>
                      <a:pt x="79" y="51"/>
                      <a:pt x="79" y="51"/>
                      <a:pt x="79" y="51"/>
                    </a:cubicBezTo>
                    <a:cubicBezTo>
                      <a:pt x="79" y="51"/>
                      <a:pt x="79" y="51"/>
                      <a:pt x="79" y="51"/>
                    </a:cubicBezTo>
                    <a:cubicBezTo>
                      <a:pt x="79" y="51"/>
                      <a:pt x="79" y="51"/>
                      <a:pt x="79" y="51"/>
                    </a:cubicBezTo>
                    <a:cubicBezTo>
                      <a:pt x="82" y="50"/>
                      <a:pt x="83" y="47"/>
                      <a:pt x="81" y="44"/>
                    </a:cubicBezTo>
                    <a:cubicBezTo>
                      <a:pt x="81" y="43"/>
                      <a:pt x="80" y="43"/>
                      <a:pt x="79" y="42"/>
                    </a:cubicBezTo>
                    <a:cubicBezTo>
                      <a:pt x="8" y="1"/>
                      <a:pt x="8" y="1"/>
                      <a:pt x="8" y="1"/>
                    </a:cubicBezTo>
                    <a:cubicBezTo>
                      <a:pt x="7" y="0"/>
                      <a:pt x="5" y="0"/>
                      <a:pt x="3" y="1"/>
                    </a:cubicBezTo>
                    <a:cubicBezTo>
                      <a:pt x="3" y="1"/>
                      <a:pt x="3" y="1"/>
                      <a:pt x="3" y="1"/>
                    </a:cubicBezTo>
                    <a:cubicBezTo>
                      <a:pt x="1" y="2"/>
                      <a:pt x="0" y="4"/>
                      <a:pt x="0" y="6"/>
                    </a:cubicBezTo>
                    <a:cubicBezTo>
                      <a:pt x="0" y="88"/>
                      <a:pt x="0" y="88"/>
                      <a:pt x="0" y="88"/>
                    </a:cubicBezTo>
                    <a:cubicBezTo>
                      <a:pt x="0" y="90"/>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8" name="Freeform 68"/>
              <p:cNvSpPr>
                <a:spLocks/>
              </p:cNvSpPr>
              <p:nvPr/>
            </p:nvSpPr>
            <p:spPr bwMode="auto">
              <a:xfrm>
                <a:off x="5670726" y="758936"/>
                <a:ext cx="402278" cy="454118"/>
              </a:xfrm>
              <a:custGeom>
                <a:avLst/>
                <a:gdLst>
                  <a:gd name="T0" fmla="*/ 79 w 82"/>
                  <a:gd name="T1" fmla="*/ 1 h 93"/>
                  <a:gd name="T2" fmla="*/ 74 w 82"/>
                  <a:gd name="T3" fmla="*/ 1 h 93"/>
                  <a:gd name="T4" fmla="*/ 74 w 82"/>
                  <a:gd name="T5" fmla="*/ 1 h 93"/>
                  <a:gd name="T6" fmla="*/ 3 w 82"/>
                  <a:gd name="T7" fmla="*/ 42 h 93"/>
                  <a:gd name="T8" fmla="*/ 0 w 82"/>
                  <a:gd name="T9" fmla="*/ 47 h 93"/>
                  <a:gd name="T10" fmla="*/ 3 w 82"/>
                  <a:gd name="T11" fmla="*/ 51 h 93"/>
                  <a:gd name="T12" fmla="*/ 74 w 82"/>
                  <a:gd name="T13" fmla="*/ 92 h 93"/>
                  <a:gd name="T14" fmla="*/ 79 w 82"/>
                  <a:gd name="T15" fmla="*/ 92 h 93"/>
                  <a:gd name="T16" fmla="*/ 79 w 82"/>
                  <a:gd name="T17" fmla="*/ 92 h 93"/>
                  <a:gd name="T18" fmla="*/ 82 w 82"/>
                  <a:gd name="T19" fmla="*/ 88 h 93"/>
                  <a:gd name="T20" fmla="*/ 82 w 82"/>
                  <a:gd name="T21" fmla="*/ 6 h 93"/>
                  <a:gd name="T22" fmla="*/ 79 w 82"/>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79" y="1"/>
                    </a:moveTo>
                    <a:cubicBezTo>
                      <a:pt x="77" y="0"/>
                      <a:pt x="75" y="0"/>
                      <a:pt x="74" y="1"/>
                    </a:cubicBezTo>
                    <a:cubicBezTo>
                      <a:pt x="74" y="1"/>
                      <a:pt x="74" y="1"/>
                      <a:pt x="74" y="1"/>
                    </a:cubicBezTo>
                    <a:cubicBezTo>
                      <a:pt x="3" y="42"/>
                      <a:pt x="3" y="42"/>
                      <a:pt x="3" y="42"/>
                    </a:cubicBezTo>
                    <a:cubicBezTo>
                      <a:pt x="1" y="43"/>
                      <a:pt x="0" y="45"/>
                      <a:pt x="0" y="47"/>
                    </a:cubicBezTo>
                    <a:cubicBezTo>
                      <a:pt x="0" y="49"/>
                      <a:pt x="1" y="50"/>
                      <a:pt x="3" y="51"/>
                    </a:cubicBezTo>
                    <a:cubicBezTo>
                      <a:pt x="74" y="92"/>
                      <a:pt x="74" y="92"/>
                      <a:pt x="74" y="92"/>
                    </a:cubicBezTo>
                    <a:cubicBezTo>
                      <a:pt x="76" y="93"/>
                      <a:pt x="77" y="93"/>
                      <a:pt x="79" y="92"/>
                    </a:cubicBezTo>
                    <a:cubicBezTo>
                      <a:pt x="79" y="92"/>
                      <a:pt x="79" y="92"/>
                      <a:pt x="79" y="92"/>
                    </a:cubicBezTo>
                    <a:cubicBezTo>
                      <a:pt x="81" y="91"/>
                      <a:pt x="82" y="90"/>
                      <a:pt x="82" y="88"/>
                    </a:cubicBezTo>
                    <a:cubicBezTo>
                      <a:pt x="82" y="6"/>
                      <a:pt x="82" y="6"/>
                      <a:pt x="82" y="6"/>
                    </a:cubicBezTo>
                    <a:cubicBezTo>
                      <a:pt x="82" y="4"/>
                      <a:pt x="81"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9" name="Freeform 69"/>
              <p:cNvSpPr>
                <a:spLocks/>
              </p:cNvSpPr>
              <p:nvPr/>
            </p:nvSpPr>
            <p:spPr bwMode="auto">
              <a:xfrm>
                <a:off x="7018563" y="758936"/>
                <a:ext cx="400205" cy="454118"/>
              </a:xfrm>
              <a:custGeom>
                <a:avLst/>
                <a:gdLst>
                  <a:gd name="T0" fmla="*/ 2 w 82"/>
                  <a:gd name="T1" fmla="*/ 92 h 93"/>
                  <a:gd name="T2" fmla="*/ 8 w 82"/>
                  <a:gd name="T3" fmla="*/ 92 h 93"/>
                  <a:gd name="T4" fmla="*/ 79 w 82"/>
                  <a:gd name="T5" fmla="*/ 52 h 93"/>
                  <a:gd name="T6" fmla="*/ 79 w 82"/>
                  <a:gd name="T7" fmla="*/ 52 h 93"/>
                  <a:gd name="T8" fmla="*/ 79 w 82"/>
                  <a:gd name="T9" fmla="*/ 52 h 93"/>
                  <a:gd name="T10" fmla="*/ 81 w 82"/>
                  <a:gd name="T11" fmla="*/ 44 h 93"/>
                  <a:gd name="T12" fmla="*/ 78 w 82"/>
                  <a:gd name="T13" fmla="*/ 42 h 93"/>
                  <a:gd name="T14" fmla="*/ 8 w 82"/>
                  <a:gd name="T15" fmla="*/ 1 h 93"/>
                  <a:gd name="T16" fmla="*/ 2 w 82"/>
                  <a:gd name="T17" fmla="*/ 1 h 93"/>
                  <a:gd name="T18" fmla="*/ 2 w 82"/>
                  <a:gd name="T19" fmla="*/ 1 h 93"/>
                  <a:gd name="T20" fmla="*/ 0 w 82"/>
                  <a:gd name="T21" fmla="*/ 6 h 93"/>
                  <a:gd name="T22" fmla="*/ 0 w 82"/>
                  <a:gd name="T23" fmla="*/ 88 h 93"/>
                  <a:gd name="T24" fmla="*/ 2 w 82"/>
                  <a:gd name="T25"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93">
                    <a:moveTo>
                      <a:pt x="2" y="92"/>
                    </a:moveTo>
                    <a:cubicBezTo>
                      <a:pt x="4" y="93"/>
                      <a:pt x="6" y="93"/>
                      <a:pt x="8" y="92"/>
                    </a:cubicBezTo>
                    <a:cubicBezTo>
                      <a:pt x="79" y="52"/>
                      <a:pt x="79" y="52"/>
                      <a:pt x="79" y="52"/>
                    </a:cubicBezTo>
                    <a:cubicBezTo>
                      <a:pt x="79" y="52"/>
                      <a:pt x="79" y="52"/>
                      <a:pt x="79" y="52"/>
                    </a:cubicBezTo>
                    <a:cubicBezTo>
                      <a:pt x="79" y="52"/>
                      <a:pt x="79" y="52"/>
                      <a:pt x="79" y="52"/>
                    </a:cubicBezTo>
                    <a:cubicBezTo>
                      <a:pt x="81" y="50"/>
                      <a:pt x="82" y="47"/>
                      <a:pt x="81" y="44"/>
                    </a:cubicBezTo>
                    <a:cubicBezTo>
                      <a:pt x="80" y="43"/>
                      <a:pt x="79" y="43"/>
                      <a:pt x="78" y="42"/>
                    </a:cubicBezTo>
                    <a:cubicBezTo>
                      <a:pt x="8" y="1"/>
                      <a:pt x="8" y="1"/>
                      <a:pt x="8" y="1"/>
                    </a:cubicBezTo>
                    <a:cubicBezTo>
                      <a:pt x="6" y="0"/>
                      <a:pt x="4" y="0"/>
                      <a:pt x="2" y="1"/>
                    </a:cubicBezTo>
                    <a:cubicBezTo>
                      <a:pt x="2" y="1"/>
                      <a:pt x="2" y="1"/>
                      <a:pt x="2" y="1"/>
                    </a:cubicBezTo>
                    <a:cubicBezTo>
                      <a:pt x="1" y="2"/>
                      <a:pt x="0" y="4"/>
                      <a:pt x="0" y="6"/>
                    </a:cubicBezTo>
                    <a:cubicBezTo>
                      <a:pt x="0" y="88"/>
                      <a:pt x="0" y="88"/>
                      <a:pt x="0" y="88"/>
                    </a:cubicBezTo>
                    <a:cubicBezTo>
                      <a:pt x="0" y="90"/>
                      <a:pt x="1" y="92"/>
                      <a:pt x="2"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0" name="Freeform 70"/>
              <p:cNvSpPr>
                <a:spLocks/>
              </p:cNvSpPr>
              <p:nvPr/>
            </p:nvSpPr>
            <p:spPr bwMode="auto">
              <a:xfrm>
                <a:off x="6597624" y="758936"/>
                <a:ext cx="396058" cy="454118"/>
              </a:xfrm>
              <a:custGeom>
                <a:avLst/>
                <a:gdLst>
                  <a:gd name="T0" fmla="*/ 78 w 81"/>
                  <a:gd name="T1" fmla="*/ 1 h 93"/>
                  <a:gd name="T2" fmla="*/ 73 w 81"/>
                  <a:gd name="T3" fmla="*/ 1 h 93"/>
                  <a:gd name="T4" fmla="*/ 73 w 81"/>
                  <a:gd name="T5" fmla="*/ 1 h 93"/>
                  <a:gd name="T6" fmla="*/ 2 w 81"/>
                  <a:gd name="T7" fmla="*/ 42 h 93"/>
                  <a:gd name="T8" fmla="*/ 0 w 81"/>
                  <a:gd name="T9" fmla="*/ 47 h 93"/>
                  <a:gd name="T10" fmla="*/ 2 w 81"/>
                  <a:gd name="T11" fmla="*/ 51 h 93"/>
                  <a:gd name="T12" fmla="*/ 73 w 81"/>
                  <a:gd name="T13" fmla="*/ 92 h 93"/>
                  <a:gd name="T14" fmla="*/ 79 w 81"/>
                  <a:gd name="T15" fmla="*/ 92 h 93"/>
                  <a:gd name="T16" fmla="*/ 79 w 81"/>
                  <a:gd name="T17" fmla="*/ 92 h 93"/>
                  <a:gd name="T18" fmla="*/ 81 w 81"/>
                  <a:gd name="T19" fmla="*/ 88 h 93"/>
                  <a:gd name="T20" fmla="*/ 81 w 81"/>
                  <a:gd name="T21" fmla="*/ 6 h 93"/>
                  <a:gd name="T22" fmla="*/ 78 w 81"/>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93">
                    <a:moveTo>
                      <a:pt x="78" y="1"/>
                    </a:moveTo>
                    <a:cubicBezTo>
                      <a:pt x="77" y="0"/>
                      <a:pt x="75" y="0"/>
                      <a:pt x="73" y="1"/>
                    </a:cubicBezTo>
                    <a:cubicBezTo>
                      <a:pt x="73" y="1"/>
                      <a:pt x="73" y="1"/>
                      <a:pt x="73" y="1"/>
                    </a:cubicBezTo>
                    <a:cubicBezTo>
                      <a:pt x="2" y="42"/>
                      <a:pt x="2" y="42"/>
                      <a:pt x="2" y="42"/>
                    </a:cubicBezTo>
                    <a:cubicBezTo>
                      <a:pt x="1" y="43"/>
                      <a:pt x="0" y="45"/>
                      <a:pt x="0" y="47"/>
                    </a:cubicBezTo>
                    <a:cubicBezTo>
                      <a:pt x="0" y="49"/>
                      <a:pt x="1" y="51"/>
                      <a:pt x="2" y="51"/>
                    </a:cubicBezTo>
                    <a:cubicBezTo>
                      <a:pt x="73" y="92"/>
                      <a:pt x="73" y="92"/>
                      <a:pt x="73" y="92"/>
                    </a:cubicBezTo>
                    <a:cubicBezTo>
                      <a:pt x="75" y="93"/>
                      <a:pt x="77" y="93"/>
                      <a:pt x="79" y="92"/>
                    </a:cubicBezTo>
                    <a:cubicBezTo>
                      <a:pt x="79" y="92"/>
                      <a:pt x="79" y="92"/>
                      <a:pt x="79" y="92"/>
                    </a:cubicBezTo>
                    <a:cubicBezTo>
                      <a:pt x="80" y="91"/>
                      <a:pt x="81" y="90"/>
                      <a:pt x="81" y="88"/>
                    </a:cubicBezTo>
                    <a:cubicBezTo>
                      <a:pt x="81" y="6"/>
                      <a:pt x="81" y="6"/>
                      <a:pt x="81" y="6"/>
                    </a:cubicBezTo>
                    <a:cubicBezTo>
                      <a:pt x="81" y="4"/>
                      <a:pt x="80" y="2"/>
                      <a:pt x="7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1" name="Freeform 71"/>
              <p:cNvSpPr>
                <a:spLocks/>
              </p:cNvSpPr>
              <p:nvPr/>
            </p:nvSpPr>
            <p:spPr bwMode="auto">
              <a:xfrm>
                <a:off x="7939241" y="758936"/>
                <a:ext cx="402278" cy="454118"/>
              </a:xfrm>
              <a:custGeom>
                <a:avLst/>
                <a:gdLst>
                  <a:gd name="T0" fmla="*/ 2 w 82"/>
                  <a:gd name="T1" fmla="*/ 92 h 93"/>
                  <a:gd name="T2" fmla="*/ 7 w 82"/>
                  <a:gd name="T3" fmla="*/ 92 h 93"/>
                  <a:gd name="T4" fmla="*/ 78 w 82"/>
                  <a:gd name="T5" fmla="*/ 51 h 93"/>
                  <a:gd name="T6" fmla="*/ 79 w 82"/>
                  <a:gd name="T7" fmla="*/ 51 h 93"/>
                  <a:gd name="T8" fmla="*/ 79 w 82"/>
                  <a:gd name="T9" fmla="*/ 51 h 93"/>
                  <a:gd name="T10" fmla="*/ 80 w 82"/>
                  <a:gd name="T11" fmla="*/ 44 h 93"/>
                  <a:gd name="T12" fmla="*/ 78 w 82"/>
                  <a:gd name="T13" fmla="*/ 42 h 93"/>
                  <a:gd name="T14" fmla="*/ 7 w 82"/>
                  <a:gd name="T15" fmla="*/ 1 h 93"/>
                  <a:gd name="T16" fmla="*/ 2 w 82"/>
                  <a:gd name="T17" fmla="*/ 1 h 93"/>
                  <a:gd name="T18" fmla="*/ 2 w 82"/>
                  <a:gd name="T19" fmla="*/ 1 h 93"/>
                  <a:gd name="T20" fmla="*/ 0 w 82"/>
                  <a:gd name="T21" fmla="*/ 6 h 93"/>
                  <a:gd name="T22" fmla="*/ 0 w 82"/>
                  <a:gd name="T23" fmla="*/ 88 h 93"/>
                  <a:gd name="T24" fmla="*/ 2 w 82"/>
                  <a:gd name="T25"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93">
                    <a:moveTo>
                      <a:pt x="2" y="92"/>
                    </a:moveTo>
                    <a:cubicBezTo>
                      <a:pt x="4" y="93"/>
                      <a:pt x="6" y="93"/>
                      <a:pt x="7" y="92"/>
                    </a:cubicBezTo>
                    <a:cubicBezTo>
                      <a:pt x="78" y="51"/>
                      <a:pt x="78" y="51"/>
                      <a:pt x="78" y="51"/>
                    </a:cubicBezTo>
                    <a:cubicBezTo>
                      <a:pt x="78" y="51"/>
                      <a:pt x="78" y="51"/>
                      <a:pt x="79" y="51"/>
                    </a:cubicBezTo>
                    <a:cubicBezTo>
                      <a:pt x="79" y="51"/>
                      <a:pt x="79" y="51"/>
                      <a:pt x="79" y="51"/>
                    </a:cubicBezTo>
                    <a:cubicBezTo>
                      <a:pt x="81" y="50"/>
                      <a:pt x="82" y="47"/>
                      <a:pt x="80" y="44"/>
                    </a:cubicBezTo>
                    <a:cubicBezTo>
                      <a:pt x="80" y="43"/>
                      <a:pt x="79" y="43"/>
                      <a:pt x="78" y="42"/>
                    </a:cubicBezTo>
                    <a:cubicBezTo>
                      <a:pt x="7" y="1"/>
                      <a:pt x="7" y="1"/>
                      <a:pt x="7" y="1"/>
                    </a:cubicBezTo>
                    <a:cubicBezTo>
                      <a:pt x="6" y="0"/>
                      <a:pt x="4" y="0"/>
                      <a:pt x="2" y="1"/>
                    </a:cubicBezTo>
                    <a:cubicBezTo>
                      <a:pt x="2" y="1"/>
                      <a:pt x="2" y="1"/>
                      <a:pt x="2" y="1"/>
                    </a:cubicBezTo>
                    <a:cubicBezTo>
                      <a:pt x="1" y="2"/>
                      <a:pt x="0" y="4"/>
                      <a:pt x="0" y="6"/>
                    </a:cubicBezTo>
                    <a:cubicBezTo>
                      <a:pt x="0" y="88"/>
                      <a:pt x="0" y="88"/>
                      <a:pt x="0" y="88"/>
                    </a:cubicBezTo>
                    <a:cubicBezTo>
                      <a:pt x="0" y="90"/>
                      <a:pt x="1" y="91"/>
                      <a:pt x="2"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2" name="Freeform 72"/>
              <p:cNvSpPr>
                <a:spLocks/>
              </p:cNvSpPr>
              <p:nvPr/>
            </p:nvSpPr>
            <p:spPr bwMode="auto">
              <a:xfrm>
                <a:off x="7512080" y="758936"/>
                <a:ext cx="402278" cy="454118"/>
              </a:xfrm>
              <a:custGeom>
                <a:avLst/>
                <a:gdLst>
                  <a:gd name="T0" fmla="*/ 79 w 82"/>
                  <a:gd name="T1" fmla="*/ 1 h 93"/>
                  <a:gd name="T2" fmla="*/ 74 w 82"/>
                  <a:gd name="T3" fmla="*/ 1 h 93"/>
                  <a:gd name="T4" fmla="*/ 74 w 82"/>
                  <a:gd name="T5" fmla="*/ 1 h 93"/>
                  <a:gd name="T6" fmla="*/ 3 w 82"/>
                  <a:gd name="T7" fmla="*/ 42 h 93"/>
                  <a:gd name="T8" fmla="*/ 0 w 82"/>
                  <a:gd name="T9" fmla="*/ 47 h 93"/>
                  <a:gd name="T10" fmla="*/ 3 w 82"/>
                  <a:gd name="T11" fmla="*/ 51 h 93"/>
                  <a:gd name="T12" fmla="*/ 74 w 82"/>
                  <a:gd name="T13" fmla="*/ 92 h 93"/>
                  <a:gd name="T14" fmla="*/ 79 w 82"/>
                  <a:gd name="T15" fmla="*/ 92 h 93"/>
                  <a:gd name="T16" fmla="*/ 79 w 82"/>
                  <a:gd name="T17" fmla="*/ 92 h 93"/>
                  <a:gd name="T18" fmla="*/ 82 w 82"/>
                  <a:gd name="T19" fmla="*/ 88 h 93"/>
                  <a:gd name="T20" fmla="*/ 82 w 82"/>
                  <a:gd name="T21" fmla="*/ 6 h 93"/>
                  <a:gd name="T22" fmla="*/ 79 w 82"/>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79" y="1"/>
                    </a:moveTo>
                    <a:cubicBezTo>
                      <a:pt x="78" y="0"/>
                      <a:pt x="76" y="0"/>
                      <a:pt x="74" y="1"/>
                    </a:cubicBezTo>
                    <a:cubicBezTo>
                      <a:pt x="74" y="1"/>
                      <a:pt x="74" y="1"/>
                      <a:pt x="74" y="1"/>
                    </a:cubicBezTo>
                    <a:cubicBezTo>
                      <a:pt x="3" y="42"/>
                      <a:pt x="3" y="42"/>
                      <a:pt x="3" y="42"/>
                    </a:cubicBezTo>
                    <a:cubicBezTo>
                      <a:pt x="1" y="43"/>
                      <a:pt x="0" y="45"/>
                      <a:pt x="0" y="47"/>
                    </a:cubicBezTo>
                    <a:cubicBezTo>
                      <a:pt x="0" y="49"/>
                      <a:pt x="1" y="50"/>
                      <a:pt x="3" y="51"/>
                    </a:cubicBezTo>
                    <a:cubicBezTo>
                      <a:pt x="74" y="92"/>
                      <a:pt x="74" y="92"/>
                      <a:pt x="74" y="92"/>
                    </a:cubicBezTo>
                    <a:cubicBezTo>
                      <a:pt x="76" y="93"/>
                      <a:pt x="78" y="93"/>
                      <a:pt x="79" y="92"/>
                    </a:cubicBezTo>
                    <a:cubicBezTo>
                      <a:pt x="79" y="92"/>
                      <a:pt x="79" y="92"/>
                      <a:pt x="79" y="92"/>
                    </a:cubicBezTo>
                    <a:cubicBezTo>
                      <a:pt x="81" y="91"/>
                      <a:pt x="82" y="90"/>
                      <a:pt x="82" y="88"/>
                    </a:cubicBezTo>
                    <a:cubicBezTo>
                      <a:pt x="82" y="6"/>
                      <a:pt x="82" y="6"/>
                      <a:pt x="82" y="6"/>
                    </a:cubicBezTo>
                    <a:cubicBezTo>
                      <a:pt x="82" y="4"/>
                      <a:pt x="81"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3" name="Freeform 73"/>
              <p:cNvSpPr>
                <a:spLocks/>
              </p:cNvSpPr>
              <p:nvPr/>
            </p:nvSpPr>
            <p:spPr bwMode="auto">
              <a:xfrm>
                <a:off x="8432757" y="758936"/>
                <a:ext cx="402278" cy="454118"/>
              </a:xfrm>
              <a:custGeom>
                <a:avLst/>
                <a:gdLst>
                  <a:gd name="T0" fmla="*/ 79 w 82"/>
                  <a:gd name="T1" fmla="*/ 1 h 93"/>
                  <a:gd name="T2" fmla="*/ 74 w 82"/>
                  <a:gd name="T3" fmla="*/ 1 h 93"/>
                  <a:gd name="T4" fmla="*/ 74 w 82"/>
                  <a:gd name="T5" fmla="*/ 1 h 93"/>
                  <a:gd name="T6" fmla="*/ 3 w 82"/>
                  <a:gd name="T7" fmla="*/ 42 h 93"/>
                  <a:gd name="T8" fmla="*/ 0 w 82"/>
                  <a:gd name="T9" fmla="*/ 47 h 93"/>
                  <a:gd name="T10" fmla="*/ 3 w 82"/>
                  <a:gd name="T11" fmla="*/ 51 h 93"/>
                  <a:gd name="T12" fmla="*/ 74 w 82"/>
                  <a:gd name="T13" fmla="*/ 92 h 93"/>
                  <a:gd name="T14" fmla="*/ 79 w 82"/>
                  <a:gd name="T15" fmla="*/ 92 h 93"/>
                  <a:gd name="T16" fmla="*/ 79 w 82"/>
                  <a:gd name="T17" fmla="*/ 92 h 93"/>
                  <a:gd name="T18" fmla="*/ 82 w 82"/>
                  <a:gd name="T19" fmla="*/ 88 h 93"/>
                  <a:gd name="T20" fmla="*/ 82 w 82"/>
                  <a:gd name="T21" fmla="*/ 6 h 93"/>
                  <a:gd name="T22" fmla="*/ 79 w 82"/>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79" y="1"/>
                    </a:moveTo>
                    <a:cubicBezTo>
                      <a:pt x="77" y="0"/>
                      <a:pt x="75" y="0"/>
                      <a:pt x="74" y="1"/>
                    </a:cubicBezTo>
                    <a:cubicBezTo>
                      <a:pt x="74" y="1"/>
                      <a:pt x="74" y="1"/>
                      <a:pt x="74" y="1"/>
                    </a:cubicBezTo>
                    <a:cubicBezTo>
                      <a:pt x="3" y="42"/>
                      <a:pt x="3" y="42"/>
                      <a:pt x="3" y="42"/>
                    </a:cubicBezTo>
                    <a:cubicBezTo>
                      <a:pt x="1" y="43"/>
                      <a:pt x="0" y="45"/>
                      <a:pt x="0" y="47"/>
                    </a:cubicBezTo>
                    <a:cubicBezTo>
                      <a:pt x="0" y="49"/>
                      <a:pt x="1" y="50"/>
                      <a:pt x="3" y="51"/>
                    </a:cubicBezTo>
                    <a:cubicBezTo>
                      <a:pt x="74" y="92"/>
                      <a:pt x="74" y="92"/>
                      <a:pt x="74" y="92"/>
                    </a:cubicBezTo>
                    <a:cubicBezTo>
                      <a:pt x="76" y="93"/>
                      <a:pt x="78" y="93"/>
                      <a:pt x="79" y="92"/>
                    </a:cubicBezTo>
                    <a:cubicBezTo>
                      <a:pt x="79" y="92"/>
                      <a:pt x="79" y="92"/>
                      <a:pt x="79" y="92"/>
                    </a:cubicBezTo>
                    <a:cubicBezTo>
                      <a:pt x="81" y="91"/>
                      <a:pt x="82" y="90"/>
                      <a:pt x="82" y="88"/>
                    </a:cubicBezTo>
                    <a:cubicBezTo>
                      <a:pt x="82" y="6"/>
                      <a:pt x="82" y="6"/>
                      <a:pt x="82" y="6"/>
                    </a:cubicBezTo>
                    <a:cubicBezTo>
                      <a:pt x="82" y="4"/>
                      <a:pt x="81"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4" name="Freeform 74"/>
              <p:cNvSpPr>
                <a:spLocks/>
              </p:cNvSpPr>
              <p:nvPr/>
            </p:nvSpPr>
            <p:spPr bwMode="auto">
              <a:xfrm>
                <a:off x="8893095" y="1096934"/>
                <a:ext cx="250906" cy="292378"/>
              </a:xfrm>
              <a:custGeom>
                <a:avLst/>
                <a:gdLst>
                  <a:gd name="T0" fmla="*/ 51 w 51"/>
                  <a:gd name="T1" fmla="*/ 0 h 60"/>
                  <a:gd name="T2" fmla="*/ 3 w 51"/>
                  <a:gd name="T3" fmla="*/ 27 h 60"/>
                  <a:gd name="T4" fmla="*/ 0 w 51"/>
                  <a:gd name="T5" fmla="*/ 32 h 60"/>
                  <a:gd name="T6" fmla="*/ 3 w 51"/>
                  <a:gd name="T7" fmla="*/ 36 h 60"/>
                  <a:gd name="T8" fmla="*/ 43 w 51"/>
                  <a:gd name="T9" fmla="*/ 60 h 60"/>
                  <a:gd name="T10" fmla="*/ 51 w 51"/>
                  <a:gd name="T11" fmla="*/ 60 h 60"/>
                </a:gdLst>
                <a:ahLst/>
                <a:cxnLst>
                  <a:cxn ang="0">
                    <a:pos x="T0" y="T1"/>
                  </a:cxn>
                  <a:cxn ang="0">
                    <a:pos x="T2" y="T3"/>
                  </a:cxn>
                  <a:cxn ang="0">
                    <a:pos x="T4" y="T5"/>
                  </a:cxn>
                  <a:cxn ang="0">
                    <a:pos x="T6" y="T7"/>
                  </a:cxn>
                  <a:cxn ang="0">
                    <a:pos x="T8" y="T9"/>
                  </a:cxn>
                  <a:cxn ang="0">
                    <a:pos x="T10" y="T11"/>
                  </a:cxn>
                </a:cxnLst>
                <a:rect l="0" t="0" r="r" b="b"/>
                <a:pathLst>
                  <a:path w="51" h="60">
                    <a:moveTo>
                      <a:pt x="51" y="0"/>
                    </a:moveTo>
                    <a:cubicBezTo>
                      <a:pt x="3" y="27"/>
                      <a:pt x="3" y="27"/>
                      <a:pt x="3" y="27"/>
                    </a:cubicBezTo>
                    <a:cubicBezTo>
                      <a:pt x="1" y="28"/>
                      <a:pt x="0" y="30"/>
                      <a:pt x="0" y="32"/>
                    </a:cubicBezTo>
                    <a:cubicBezTo>
                      <a:pt x="0" y="34"/>
                      <a:pt x="1" y="35"/>
                      <a:pt x="3" y="36"/>
                    </a:cubicBezTo>
                    <a:cubicBezTo>
                      <a:pt x="43" y="60"/>
                      <a:pt x="43" y="60"/>
                      <a:pt x="43" y="60"/>
                    </a:cubicBezTo>
                    <a:cubicBezTo>
                      <a:pt x="51" y="60"/>
                      <a:pt x="51" y="60"/>
                      <a:pt x="51" y="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8" name="Freeform 78"/>
              <p:cNvSpPr>
                <a:spLocks/>
              </p:cNvSpPr>
              <p:nvPr/>
            </p:nvSpPr>
            <p:spPr bwMode="auto">
              <a:xfrm>
                <a:off x="1156507" y="1"/>
                <a:ext cx="302745" cy="155519"/>
              </a:xfrm>
              <a:custGeom>
                <a:avLst/>
                <a:gdLst>
                  <a:gd name="T0" fmla="*/ 0 w 62"/>
                  <a:gd name="T1" fmla="*/ 0 h 32"/>
                  <a:gd name="T2" fmla="*/ 54 w 62"/>
                  <a:gd name="T3" fmla="*/ 31 h 32"/>
                  <a:gd name="T4" fmla="*/ 59 w 62"/>
                  <a:gd name="T5" fmla="*/ 31 h 32"/>
                  <a:gd name="T6" fmla="*/ 59 w 62"/>
                  <a:gd name="T7" fmla="*/ 31 h 32"/>
                  <a:gd name="T8" fmla="*/ 62 w 62"/>
                  <a:gd name="T9" fmla="*/ 27 h 32"/>
                  <a:gd name="T10" fmla="*/ 62 w 62"/>
                  <a:gd name="T11" fmla="*/ 0 h 32"/>
                  <a:gd name="T12" fmla="*/ 0 w 6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2" h="32">
                    <a:moveTo>
                      <a:pt x="0" y="0"/>
                    </a:moveTo>
                    <a:cubicBezTo>
                      <a:pt x="54" y="31"/>
                      <a:pt x="54" y="31"/>
                      <a:pt x="54" y="31"/>
                    </a:cubicBezTo>
                    <a:cubicBezTo>
                      <a:pt x="55" y="32"/>
                      <a:pt x="57" y="32"/>
                      <a:pt x="59" y="31"/>
                    </a:cubicBezTo>
                    <a:cubicBezTo>
                      <a:pt x="59" y="31"/>
                      <a:pt x="59" y="31"/>
                      <a:pt x="59" y="31"/>
                    </a:cubicBezTo>
                    <a:cubicBezTo>
                      <a:pt x="61" y="30"/>
                      <a:pt x="62" y="29"/>
                      <a:pt x="62" y="27"/>
                    </a:cubicBezTo>
                    <a:cubicBezTo>
                      <a:pt x="62" y="0"/>
                      <a:pt x="62" y="0"/>
                      <a:pt x="6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9" name="Freeform 79"/>
              <p:cNvSpPr>
                <a:spLocks/>
              </p:cNvSpPr>
              <p:nvPr/>
            </p:nvSpPr>
            <p:spPr bwMode="auto">
              <a:xfrm>
                <a:off x="1477914" y="1"/>
                <a:ext cx="304820" cy="155519"/>
              </a:xfrm>
              <a:custGeom>
                <a:avLst/>
                <a:gdLst>
                  <a:gd name="T0" fmla="*/ 0 w 62"/>
                  <a:gd name="T1" fmla="*/ 0 h 32"/>
                  <a:gd name="T2" fmla="*/ 0 w 62"/>
                  <a:gd name="T3" fmla="*/ 27 h 32"/>
                  <a:gd name="T4" fmla="*/ 3 w 62"/>
                  <a:gd name="T5" fmla="*/ 31 h 32"/>
                  <a:gd name="T6" fmla="*/ 8 w 62"/>
                  <a:gd name="T7" fmla="*/ 31 h 32"/>
                  <a:gd name="T8" fmla="*/ 8 w 62"/>
                  <a:gd name="T9" fmla="*/ 31 h 32"/>
                  <a:gd name="T10" fmla="*/ 62 w 62"/>
                  <a:gd name="T11" fmla="*/ 0 h 32"/>
                  <a:gd name="T12" fmla="*/ 0 w 6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2" h="32">
                    <a:moveTo>
                      <a:pt x="0" y="0"/>
                    </a:moveTo>
                    <a:cubicBezTo>
                      <a:pt x="0" y="27"/>
                      <a:pt x="0" y="27"/>
                      <a:pt x="0" y="27"/>
                    </a:cubicBezTo>
                    <a:cubicBezTo>
                      <a:pt x="0" y="29"/>
                      <a:pt x="1" y="31"/>
                      <a:pt x="3" y="31"/>
                    </a:cubicBezTo>
                    <a:cubicBezTo>
                      <a:pt x="5" y="32"/>
                      <a:pt x="6" y="32"/>
                      <a:pt x="8" y="31"/>
                    </a:cubicBezTo>
                    <a:cubicBezTo>
                      <a:pt x="8" y="31"/>
                      <a:pt x="8" y="31"/>
                      <a:pt x="8" y="31"/>
                    </a:cubicBezTo>
                    <a:cubicBezTo>
                      <a:pt x="62" y="0"/>
                      <a:pt x="62" y="0"/>
                      <a:pt x="6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0" name="Freeform 80"/>
              <p:cNvSpPr>
                <a:spLocks/>
              </p:cNvSpPr>
              <p:nvPr/>
            </p:nvSpPr>
            <p:spPr bwMode="auto">
              <a:xfrm>
                <a:off x="2077183" y="1"/>
                <a:ext cx="298598" cy="155519"/>
              </a:xfrm>
              <a:custGeom>
                <a:avLst/>
                <a:gdLst>
                  <a:gd name="T0" fmla="*/ 0 w 61"/>
                  <a:gd name="T1" fmla="*/ 0 h 32"/>
                  <a:gd name="T2" fmla="*/ 54 w 61"/>
                  <a:gd name="T3" fmla="*/ 31 h 32"/>
                  <a:gd name="T4" fmla="*/ 59 w 61"/>
                  <a:gd name="T5" fmla="*/ 31 h 32"/>
                  <a:gd name="T6" fmla="*/ 59 w 61"/>
                  <a:gd name="T7" fmla="*/ 31 h 32"/>
                  <a:gd name="T8" fmla="*/ 61 w 61"/>
                  <a:gd name="T9" fmla="*/ 27 h 32"/>
                  <a:gd name="T10" fmla="*/ 61 w 61"/>
                  <a:gd name="T11" fmla="*/ 0 h 32"/>
                  <a:gd name="T12" fmla="*/ 0 w 61"/>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1" h="32">
                    <a:moveTo>
                      <a:pt x="0" y="0"/>
                    </a:moveTo>
                    <a:cubicBezTo>
                      <a:pt x="54" y="31"/>
                      <a:pt x="54" y="31"/>
                      <a:pt x="54" y="31"/>
                    </a:cubicBezTo>
                    <a:cubicBezTo>
                      <a:pt x="55" y="32"/>
                      <a:pt x="57" y="32"/>
                      <a:pt x="59" y="31"/>
                    </a:cubicBezTo>
                    <a:cubicBezTo>
                      <a:pt x="59" y="31"/>
                      <a:pt x="59" y="31"/>
                      <a:pt x="59" y="31"/>
                    </a:cubicBezTo>
                    <a:cubicBezTo>
                      <a:pt x="60" y="30"/>
                      <a:pt x="61" y="29"/>
                      <a:pt x="61" y="27"/>
                    </a:cubicBezTo>
                    <a:cubicBezTo>
                      <a:pt x="61" y="0"/>
                      <a:pt x="61" y="0"/>
                      <a:pt x="6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1" name="Freeform 81"/>
              <p:cNvSpPr>
                <a:spLocks/>
              </p:cNvSpPr>
              <p:nvPr/>
            </p:nvSpPr>
            <p:spPr bwMode="auto">
              <a:xfrm>
                <a:off x="2398590" y="1"/>
                <a:ext cx="300672" cy="155519"/>
              </a:xfrm>
              <a:custGeom>
                <a:avLst/>
                <a:gdLst>
                  <a:gd name="T0" fmla="*/ 0 w 61"/>
                  <a:gd name="T1" fmla="*/ 0 h 32"/>
                  <a:gd name="T2" fmla="*/ 0 w 61"/>
                  <a:gd name="T3" fmla="*/ 27 h 32"/>
                  <a:gd name="T4" fmla="*/ 3 w 61"/>
                  <a:gd name="T5" fmla="*/ 31 h 32"/>
                  <a:gd name="T6" fmla="*/ 8 w 61"/>
                  <a:gd name="T7" fmla="*/ 31 h 32"/>
                  <a:gd name="T8" fmla="*/ 8 w 61"/>
                  <a:gd name="T9" fmla="*/ 31 h 32"/>
                  <a:gd name="T10" fmla="*/ 61 w 61"/>
                  <a:gd name="T11" fmla="*/ 0 h 32"/>
                  <a:gd name="T12" fmla="*/ 0 w 61"/>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1" h="32">
                    <a:moveTo>
                      <a:pt x="0" y="0"/>
                    </a:moveTo>
                    <a:cubicBezTo>
                      <a:pt x="0" y="27"/>
                      <a:pt x="0" y="27"/>
                      <a:pt x="0" y="27"/>
                    </a:cubicBezTo>
                    <a:cubicBezTo>
                      <a:pt x="0" y="29"/>
                      <a:pt x="1" y="30"/>
                      <a:pt x="3" y="31"/>
                    </a:cubicBezTo>
                    <a:cubicBezTo>
                      <a:pt x="4" y="32"/>
                      <a:pt x="6" y="32"/>
                      <a:pt x="8" y="31"/>
                    </a:cubicBezTo>
                    <a:cubicBezTo>
                      <a:pt x="8" y="31"/>
                      <a:pt x="8" y="31"/>
                      <a:pt x="8" y="31"/>
                    </a:cubicBezTo>
                    <a:cubicBezTo>
                      <a:pt x="61" y="0"/>
                      <a:pt x="61" y="0"/>
                      <a:pt x="6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2" name="Freeform 82"/>
              <p:cNvSpPr>
                <a:spLocks/>
              </p:cNvSpPr>
              <p:nvPr/>
            </p:nvSpPr>
            <p:spPr bwMode="auto">
              <a:xfrm>
                <a:off x="3006155" y="1"/>
                <a:ext cx="294451" cy="151374"/>
              </a:xfrm>
              <a:custGeom>
                <a:avLst/>
                <a:gdLst>
                  <a:gd name="T0" fmla="*/ 0 w 60"/>
                  <a:gd name="T1" fmla="*/ 0 h 31"/>
                  <a:gd name="T2" fmla="*/ 52 w 60"/>
                  <a:gd name="T3" fmla="*/ 30 h 31"/>
                  <a:gd name="T4" fmla="*/ 57 w 60"/>
                  <a:gd name="T5" fmla="*/ 30 h 31"/>
                  <a:gd name="T6" fmla="*/ 57 w 60"/>
                  <a:gd name="T7" fmla="*/ 30 h 31"/>
                  <a:gd name="T8" fmla="*/ 60 w 60"/>
                  <a:gd name="T9" fmla="*/ 26 h 31"/>
                  <a:gd name="T10" fmla="*/ 60 w 60"/>
                  <a:gd name="T11" fmla="*/ 0 h 31"/>
                  <a:gd name="T12" fmla="*/ 0 w 60"/>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60" h="31">
                    <a:moveTo>
                      <a:pt x="0" y="0"/>
                    </a:moveTo>
                    <a:cubicBezTo>
                      <a:pt x="52" y="30"/>
                      <a:pt x="52" y="30"/>
                      <a:pt x="52" y="30"/>
                    </a:cubicBezTo>
                    <a:cubicBezTo>
                      <a:pt x="53" y="31"/>
                      <a:pt x="55" y="31"/>
                      <a:pt x="57" y="30"/>
                    </a:cubicBezTo>
                    <a:cubicBezTo>
                      <a:pt x="57" y="30"/>
                      <a:pt x="57" y="30"/>
                      <a:pt x="57" y="30"/>
                    </a:cubicBezTo>
                    <a:cubicBezTo>
                      <a:pt x="59" y="30"/>
                      <a:pt x="60" y="28"/>
                      <a:pt x="60" y="26"/>
                    </a:cubicBezTo>
                    <a:cubicBezTo>
                      <a:pt x="60" y="0"/>
                      <a:pt x="60" y="0"/>
                      <a:pt x="6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3" name="Freeform 83"/>
              <p:cNvSpPr>
                <a:spLocks/>
              </p:cNvSpPr>
              <p:nvPr/>
            </p:nvSpPr>
            <p:spPr bwMode="auto">
              <a:xfrm>
                <a:off x="3321342" y="1"/>
                <a:ext cx="292378" cy="151374"/>
              </a:xfrm>
              <a:custGeom>
                <a:avLst/>
                <a:gdLst>
                  <a:gd name="T0" fmla="*/ 0 w 60"/>
                  <a:gd name="T1" fmla="*/ 0 h 31"/>
                  <a:gd name="T2" fmla="*/ 0 w 60"/>
                  <a:gd name="T3" fmla="*/ 26 h 31"/>
                  <a:gd name="T4" fmla="*/ 3 w 60"/>
                  <a:gd name="T5" fmla="*/ 31 h 31"/>
                  <a:gd name="T6" fmla="*/ 8 w 60"/>
                  <a:gd name="T7" fmla="*/ 31 h 31"/>
                  <a:gd name="T8" fmla="*/ 8 w 60"/>
                  <a:gd name="T9" fmla="*/ 31 h 31"/>
                  <a:gd name="T10" fmla="*/ 60 w 60"/>
                  <a:gd name="T11" fmla="*/ 0 h 31"/>
                  <a:gd name="T12" fmla="*/ 0 w 60"/>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60" h="31">
                    <a:moveTo>
                      <a:pt x="0" y="0"/>
                    </a:moveTo>
                    <a:cubicBezTo>
                      <a:pt x="0" y="26"/>
                      <a:pt x="0" y="26"/>
                      <a:pt x="0" y="26"/>
                    </a:cubicBezTo>
                    <a:cubicBezTo>
                      <a:pt x="0" y="28"/>
                      <a:pt x="1" y="30"/>
                      <a:pt x="3" y="31"/>
                    </a:cubicBezTo>
                    <a:cubicBezTo>
                      <a:pt x="5" y="31"/>
                      <a:pt x="7" y="31"/>
                      <a:pt x="8" y="31"/>
                    </a:cubicBezTo>
                    <a:cubicBezTo>
                      <a:pt x="8" y="31"/>
                      <a:pt x="8" y="31"/>
                      <a:pt x="8" y="31"/>
                    </a:cubicBezTo>
                    <a:cubicBezTo>
                      <a:pt x="60" y="0"/>
                      <a:pt x="60" y="0"/>
                      <a:pt x="6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4" name="Freeform 84"/>
              <p:cNvSpPr>
                <a:spLocks/>
              </p:cNvSpPr>
              <p:nvPr/>
            </p:nvSpPr>
            <p:spPr bwMode="auto">
              <a:xfrm>
                <a:off x="3922684" y="1"/>
                <a:ext cx="302745" cy="155519"/>
              </a:xfrm>
              <a:custGeom>
                <a:avLst/>
                <a:gdLst>
                  <a:gd name="T0" fmla="*/ 0 w 62"/>
                  <a:gd name="T1" fmla="*/ 0 h 32"/>
                  <a:gd name="T2" fmla="*/ 54 w 62"/>
                  <a:gd name="T3" fmla="*/ 31 h 32"/>
                  <a:gd name="T4" fmla="*/ 59 w 62"/>
                  <a:gd name="T5" fmla="*/ 31 h 32"/>
                  <a:gd name="T6" fmla="*/ 59 w 62"/>
                  <a:gd name="T7" fmla="*/ 31 h 32"/>
                  <a:gd name="T8" fmla="*/ 62 w 62"/>
                  <a:gd name="T9" fmla="*/ 27 h 32"/>
                  <a:gd name="T10" fmla="*/ 62 w 62"/>
                  <a:gd name="T11" fmla="*/ 0 h 32"/>
                  <a:gd name="T12" fmla="*/ 0 w 6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2" h="32">
                    <a:moveTo>
                      <a:pt x="0" y="0"/>
                    </a:moveTo>
                    <a:cubicBezTo>
                      <a:pt x="54" y="31"/>
                      <a:pt x="54" y="31"/>
                      <a:pt x="54" y="31"/>
                    </a:cubicBezTo>
                    <a:cubicBezTo>
                      <a:pt x="55" y="32"/>
                      <a:pt x="57" y="32"/>
                      <a:pt x="59" y="31"/>
                    </a:cubicBezTo>
                    <a:cubicBezTo>
                      <a:pt x="59" y="31"/>
                      <a:pt x="59" y="31"/>
                      <a:pt x="59" y="31"/>
                    </a:cubicBezTo>
                    <a:cubicBezTo>
                      <a:pt x="61" y="30"/>
                      <a:pt x="62" y="29"/>
                      <a:pt x="62" y="27"/>
                    </a:cubicBezTo>
                    <a:cubicBezTo>
                      <a:pt x="62" y="0"/>
                      <a:pt x="62" y="0"/>
                      <a:pt x="6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5" name="Freeform 85"/>
              <p:cNvSpPr>
                <a:spLocks/>
              </p:cNvSpPr>
              <p:nvPr/>
            </p:nvSpPr>
            <p:spPr bwMode="auto">
              <a:xfrm>
                <a:off x="4246166" y="1"/>
                <a:ext cx="302745" cy="155519"/>
              </a:xfrm>
              <a:custGeom>
                <a:avLst/>
                <a:gdLst>
                  <a:gd name="T0" fmla="*/ 0 w 62"/>
                  <a:gd name="T1" fmla="*/ 0 h 32"/>
                  <a:gd name="T2" fmla="*/ 0 w 62"/>
                  <a:gd name="T3" fmla="*/ 27 h 32"/>
                  <a:gd name="T4" fmla="*/ 3 w 62"/>
                  <a:gd name="T5" fmla="*/ 31 h 32"/>
                  <a:gd name="T6" fmla="*/ 8 w 62"/>
                  <a:gd name="T7" fmla="*/ 31 h 32"/>
                  <a:gd name="T8" fmla="*/ 8 w 62"/>
                  <a:gd name="T9" fmla="*/ 31 h 32"/>
                  <a:gd name="T10" fmla="*/ 62 w 62"/>
                  <a:gd name="T11" fmla="*/ 0 h 32"/>
                  <a:gd name="T12" fmla="*/ 0 w 6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2" h="32">
                    <a:moveTo>
                      <a:pt x="0" y="0"/>
                    </a:moveTo>
                    <a:cubicBezTo>
                      <a:pt x="0" y="27"/>
                      <a:pt x="0" y="27"/>
                      <a:pt x="0" y="27"/>
                    </a:cubicBezTo>
                    <a:cubicBezTo>
                      <a:pt x="0" y="29"/>
                      <a:pt x="1" y="31"/>
                      <a:pt x="3" y="31"/>
                    </a:cubicBezTo>
                    <a:cubicBezTo>
                      <a:pt x="4" y="32"/>
                      <a:pt x="6" y="32"/>
                      <a:pt x="8" y="31"/>
                    </a:cubicBezTo>
                    <a:cubicBezTo>
                      <a:pt x="8" y="31"/>
                      <a:pt x="8" y="31"/>
                      <a:pt x="8" y="31"/>
                    </a:cubicBezTo>
                    <a:cubicBezTo>
                      <a:pt x="62" y="0"/>
                      <a:pt x="62" y="0"/>
                      <a:pt x="6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6" name="Freeform 86"/>
              <p:cNvSpPr>
                <a:spLocks/>
              </p:cNvSpPr>
              <p:nvPr/>
            </p:nvSpPr>
            <p:spPr bwMode="auto">
              <a:xfrm>
                <a:off x="4843362" y="1"/>
                <a:ext cx="298598" cy="155519"/>
              </a:xfrm>
              <a:custGeom>
                <a:avLst/>
                <a:gdLst>
                  <a:gd name="T0" fmla="*/ 0 w 61"/>
                  <a:gd name="T1" fmla="*/ 0 h 32"/>
                  <a:gd name="T2" fmla="*/ 54 w 61"/>
                  <a:gd name="T3" fmla="*/ 31 h 32"/>
                  <a:gd name="T4" fmla="*/ 59 w 61"/>
                  <a:gd name="T5" fmla="*/ 31 h 32"/>
                  <a:gd name="T6" fmla="*/ 59 w 61"/>
                  <a:gd name="T7" fmla="*/ 31 h 32"/>
                  <a:gd name="T8" fmla="*/ 61 w 61"/>
                  <a:gd name="T9" fmla="*/ 27 h 32"/>
                  <a:gd name="T10" fmla="*/ 61 w 61"/>
                  <a:gd name="T11" fmla="*/ 0 h 32"/>
                  <a:gd name="T12" fmla="*/ 0 w 61"/>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1" h="32">
                    <a:moveTo>
                      <a:pt x="0" y="0"/>
                    </a:moveTo>
                    <a:cubicBezTo>
                      <a:pt x="54" y="31"/>
                      <a:pt x="54" y="31"/>
                      <a:pt x="54" y="31"/>
                    </a:cubicBezTo>
                    <a:cubicBezTo>
                      <a:pt x="55" y="32"/>
                      <a:pt x="57" y="32"/>
                      <a:pt x="59" y="31"/>
                    </a:cubicBezTo>
                    <a:cubicBezTo>
                      <a:pt x="59" y="31"/>
                      <a:pt x="59" y="31"/>
                      <a:pt x="59" y="31"/>
                    </a:cubicBezTo>
                    <a:cubicBezTo>
                      <a:pt x="60" y="30"/>
                      <a:pt x="61" y="29"/>
                      <a:pt x="61" y="27"/>
                    </a:cubicBezTo>
                    <a:cubicBezTo>
                      <a:pt x="61" y="0"/>
                      <a:pt x="61" y="0"/>
                      <a:pt x="6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7" name="Freeform 87"/>
              <p:cNvSpPr>
                <a:spLocks/>
              </p:cNvSpPr>
              <p:nvPr/>
            </p:nvSpPr>
            <p:spPr bwMode="auto">
              <a:xfrm>
                <a:off x="5166843" y="1"/>
                <a:ext cx="298598" cy="155519"/>
              </a:xfrm>
              <a:custGeom>
                <a:avLst/>
                <a:gdLst>
                  <a:gd name="T0" fmla="*/ 0 w 61"/>
                  <a:gd name="T1" fmla="*/ 0 h 32"/>
                  <a:gd name="T2" fmla="*/ 0 w 61"/>
                  <a:gd name="T3" fmla="*/ 27 h 32"/>
                  <a:gd name="T4" fmla="*/ 3 w 61"/>
                  <a:gd name="T5" fmla="*/ 31 h 32"/>
                  <a:gd name="T6" fmla="*/ 8 w 61"/>
                  <a:gd name="T7" fmla="*/ 31 h 32"/>
                  <a:gd name="T8" fmla="*/ 8 w 61"/>
                  <a:gd name="T9" fmla="*/ 31 h 32"/>
                  <a:gd name="T10" fmla="*/ 61 w 61"/>
                  <a:gd name="T11" fmla="*/ 0 h 32"/>
                  <a:gd name="T12" fmla="*/ 0 w 61"/>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1" h="32">
                    <a:moveTo>
                      <a:pt x="0" y="0"/>
                    </a:moveTo>
                    <a:cubicBezTo>
                      <a:pt x="0" y="27"/>
                      <a:pt x="0" y="27"/>
                      <a:pt x="0" y="27"/>
                    </a:cubicBezTo>
                    <a:cubicBezTo>
                      <a:pt x="0" y="29"/>
                      <a:pt x="1" y="30"/>
                      <a:pt x="3" y="31"/>
                    </a:cubicBezTo>
                    <a:cubicBezTo>
                      <a:pt x="4" y="32"/>
                      <a:pt x="6" y="32"/>
                      <a:pt x="8" y="31"/>
                    </a:cubicBezTo>
                    <a:cubicBezTo>
                      <a:pt x="8" y="31"/>
                      <a:pt x="8" y="31"/>
                      <a:pt x="8" y="31"/>
                    </a:cubicBezTo>
                    <a:cubicBezTo>
                      <a:pt x="61" y="0"/>
                      <a:pt x="61" y="0"/>
                      <a:pt x="6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8" name="Freeform 88"/>
              <p:cNvSpPr>
                <a:spLocks/>
              </p:cNvSpPr>
              <p:nvPr/>
            </p:nvSpPr>
            <p:spPr bwMode="auto">
              <a:xfrm>
                <a:off x="5774406" y="1"/>
                <a:ext cx="294451" cy="151374"/>
              </a:xfrm>
              <a:custGeom>
                <a:avLst/>
                <a:gdLst>
                  <a:gd name="T0" fmla="*/ 0 w 60"/>
                  <a:gd name="T1" fmla="*/ 0 h 31"/>
                  <a:gd name="T2" fmla="*/ 52 w 60"/>
                  <a:gd name="T3" fmla="*/ 30 h 31"/>
                  <a:gd name="T4" fmla="*/ 57 w 60"/>
                  <a:gd name="T5" fmla="*/ 30 h 31"/>
                  <a:gd name="T6" fmla="*/ 57 w 60"/>
                  <a:gd name="T7" fmla="*/ 30 h 31"/>
                  <a:gd name="T8" fmla="*/ 60 w 60"/>
                  <a:gd name="T9" fmla="*/ 26 h 31"/>
                  <a:gd name="T10" fmla="*/ 60 w 60"/>
                  <a:gd name="T11" fmla="*/ 0 h 31"/>
                  <a:gd name="T12" fmla="*/ 0 w 60"/>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60" h="31">
                    <a:moveTo>
                      <a:pt x="0" y="0"/>
                    </a:moveTo>
                    <a:cubicBezTo>
                      <a:pt x="52" y="30"/>
                      <a:pt x="52" y="30"/>
                      <a:pt x="52" y="30"/>
                    </a:cubicBezTo>
                    <a:cubicBezTo>
                      <a:pt x="53" y="31"/>
                      <a:pt x="55" y="31"/>
                      <a:pt x="57" y="30"/>
                    </a:cubicBezTo>
                    <a:cubicBezTo>
                      <a:pt x="57" y="30"/>
                      <a:pt x="57" y="30"/>
                      <a:pt x="57" y="30"/>
                    </a:cubicBezTo>
                    <a:cubicBezTo>
                      <a:pt x="59" y="30"/>
                      <a:pt x="60" y="28"/>
                      <a:pt x="60" y="26"/>
                    </a:cubicBezTo>
                    <a:cubicBezTo>
                      <a:pt x="60" y="0"/>
                      <a:pt x="60" y="0"/>
                      <a:pt x="6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9" name="Freeform 89"/>
              <p:cNvSpPr>
                <a:spLocks/>
              </p:cNvSpPr>
              <p:nvPr/>
            </p:nvSpPr>
            <p:spPr bwMode="auto">
              <a:xfrm>
                <a:off x="6087520" y="1"/>
                <a:ext cx="294451" cy="151374"/>
              </a:xfrm>
              <a:custGeom>
                <a:avLst/>
                <a:gdLst>
                  <a:gd name="T0" fmla="*/ 0 w 60"/>
                  <a:gd name="T1" fmla="*/ 0 h 31"/>
                  <a:gd name="T2" fmla="*/ 0 w 60"/>
                  <a:gd name="T3" fmla="*/ 26 h 31"/>
                  <a:gd name="T4" fmla="*/ 3 w 60"/>
                  <a:gd name="T5" fmla="*/ 31 h 31"/>
                  <a:gd name="T6" fmla="*/ 8 w 60"/>
                  <a:gd name="T7" fmla="*/ 31 h 31"/>
                  <a:gd name="T8" fmla="*/ 8 w 60"/>
                  <a:gd name="T9" fmla="*/ 31 h 31"/>
                  <a:gd name="T10" fmla="*/ 60 w 60"/>
                  <a:gd name="T11" fmla="*/ 0 h 31"/>
                  <a:gd name="T12" fmla="*/ 0 w 60"/>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60" h="31">
                    <a:moveTo>
                      <a:pt x="0" y="0"/>
                    </a:moveTo>
                    <a:cubicBezTo>
                      <a:pt x="0" y="26"/>
                      <a:pt x="0" y="26"/>
                      <a:pt x="0" y="26"/>
                    </a:cubicBezTo>
                    <a:cubicBezTo>
                      <a:pt x="0" y="28"/>
                      <a:pt x="1" y="30"/>
                      <a:pt x="3" y="31"/>
                    </a:cubicBezTo>
                    <a:cubicBezTo>
                      <a:pt x="4" y="31"/>
                      <a:pt x="6" y="31"/>
                      <a:pt x="8" y="31"/>
                    </a:cubicBezTo>
                    <a:cubicBezTo>
                      <a:pt x="8" y="31"/>
                      <a:pt x="8" y="31"/>
                      <a:pt x="8" y="31"/>
                    </a:cubicBezTo>
                    <a:cubicBezTo>
                      <a:pt x="60" y="0"/>
                      <a:pt x="60" y="0"/>
                      <a:pt x="6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0" name="Freeform 90"/>
              <p:cNvSpPr>
                <a:spLocks/>
              </p:cNvSpPr>
              <p:nvPr/>
            </p:nvSpPr>
            <p:spPr bwMode="auto">
              <a:xfrm>
                <a:off x="6684715" y="1"/>
                <a:ext cx="304820" cy="155519"/>
              </a:xfrm>
              <a:custGeom>
                <a:avLst/>
                <a:gdLst>
                  <a:gd name="T0" fmla="*/ 0 w 62"/>
                  <a:gd name="T1" fmla="*/ 0 h 32"/>
                  <a:gd name="T2" fmla="*/ 54 w 62"/>
                  <a:gd name="T3" fmla="*/ 31 h 32"/>
                  <a:gd name="T4" fmla="*/ 59 w 62"/>
                  <a:gd name="T5" fmla="*/ 31 h 32"/>
                  <a:gd name="T6" fmla="*/ 59 w 62"/>
                  <a:gd name="T7" fmla="*/ 31 h 32"/>
                  <a:gd name="T8" fmla="*/ 62 w 62"/>
                  <a:gd name="T9" fmla="*/ 27 h 32"/>
                  <a:gd name="T10" fmla="*/ 62 w 62"/>
                  <a:gd name="T11" fmla="*/ 0 h 32"/>
                  <a:gd name="T12" fmla="*/ 0 w 6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2" h="32">
                    <a:moveTo>
                      <a:pt x="0" y="0"/>
                    </a:moveTo>
                    <a:cubicBezTo>
                      <a:pt x="54" y="31"/>
                      <a:pt x="54" y="31"/>
                      <a:pt x="54" y="31"/>
                    </a:cubicBezTo>
                    <a:cubicBezTo>
                      <a:pt x="55" y="32"/>
                      <a:pt x="57" y="32"/>
                      <a:pt x="59" y="31"/>
                    </a:cubicBezTo>
                    <a:cubicBezTo>
                      <a:pt x="59" y="31"/>
                      <a:pt x="59" y="31"/>
                      <a:pt x="59" y="31"/>
                    </a:cubicBezTo>
                    <a:cubicBezTo>
                      <a:pt x="61" y="30"/>
                      <a:pt x="62" y="29"/>
                      <a:pt x="62" y="27"/>
                    </a:cubicBezTo>
                    <a:cubicBezTo>
                      <a:pt x="62" y="0"/>
                      <a:pt x="62" y="0"/>
                      <a:pt x="6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1" name="Freeform 91"/>
              <p:cNvSpPr>
                <a:spLocks/>
              </p:cNvSpPr>
              <p:nvPr/>
            </p:nvSpPr>
            <p:spPr bwMode="auto">
              <a:xfrm>
                <a:off x="7008197" y="1"/>
                <a:ext cx="304820" cy="155519"/>
              </a:xfrm>
              <a:custGeom>
                <a:avLst/>
                <a:gdLst>
                  <a:gd name="T0" fmla="*/ 0 w 62"/>
                  <a:gd name="T1" fmla="*/ 0 h 32"/>
                  <a:gd name="T2" fmla="*/ 0 w 62"/>
                  <a:gd name="T3" fmla="*/ 27 h 32"/>
                  <a:gd name="T4" fmla="*/ 3 w 62"/>
                  <a:gd name="T5" fmla="*/ 31 h 32"/>
                  <a:gd name="T6" fmla="*/ 8 w 62"/>
                  <a:gd name="T7" fmla="*/ 31 h 32"/>
                  <a:gd name="T8" fmla="*/ 8 w 62"/>
                  <a:gd name="T9" fmla="*/ 31 h 32"/>
                  <a:gd name="T10" fmla="*/ 62 w 62"/>
                  <a:gd name="T11" fmla="*/ 0 h 32"/>
                  <a:gd name="T12" fmla="*/ 0 w 6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2" h="32">
                    <a:moveTo>
                      <a:pt x="0" y="0"/>
                    </a:moveTo>
                    <a:cubicBezTo>
                      <a:pt x="0" y="27"/>
                      <a:pt x="0" y="27"/>
                      <a:pt x="0" y="27"/>
                    </a:cubicBezTo>
                    <a:cubicBezTo>
                      <a:pt x="0" y="29"/>
                      <a:pt x="1" y="31"/>
                      <a:pt x="3" y="31"/>
                    </a:cubicBezTo>
                    <a:cubicBezTo>
                      <a:pt x="5" y="32"/>
                      <a:pt x="7" y="32"/>
                      <a:pt x="8" y="31"/>
                    </a:cubicBezTo>
                    <a:cubicBezTo>
                      <a:pt x="8" y="31"/>
                      <a:pt x="8" y="31"/>
                      <a:pt x="8" y="31"/>
                    </a:cubicBezTo>
                    <a:cubicBezTo>
                      <a:pt x="62" y="0"/>
                      <a:pt x="62" y="0"/>
                      <a:pt x="6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2" name="Freeform 92"/>
              <p:cNvSpPr>
                <a:spLocks/>
              </p:cNvSpPr>
              <p:nvPr/>
            </p:nvSpPr>
            <p:spPr bwMode="auto">
              <a:xfrm>
                <a:off x="7605392" y="1"/>
                <a:ext cx="298598" cy="155519"/>
              </a:xfrm>
              <a:custGeom>
                <a:avLst/>
                <a:gdLst>
                  <a:gd name="T0" fmla="*/ 0 w 61"/>
                  <a:gd name="T1" fmla="*/ 0 h 32"/>
                  <a:gd name="T2" fmla="*/ 54 w 61"/>
                  <a:gd name="T3" fmla="*/ 31 h 32"/>
                  <a:gd name="T4" fmla="*/ 59 w 61"/>
                  <a:gd name="T5" fmla="*/ 31 h 32"/>
                  <a:gd name="T6" fmla="*/ 59 w 61"/>
                  <a:gd name="T7" fmla="*/ 31 h 32"/>
                  <a:gd name="T8" fmla="*/ 61 w 61"/>
                  <a:gd name="T9" fmla="*/ 27 h 32"/>
                  <a:gd name="T10" fmla="*/ 61 w 61"/>
                  <a:gd name="T11" fmla="*/ 0 h 32"/>
                  <a:gd name="T12" fmla="*/ 0 w 61"/>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1" h="32">
                    <a:moveTo>
                      <a:pt x="0" y="0"/>
                    </a:moveTo>
                    <a:cubicBezTo>
                      <a:pt x="54" y="31"/>
                      <a:pt x="54" y="31"/>
                      <a:pt x="54" y="31"/>
                    </a:cubicBezTo>
                    <a:cubicBezTo>
                      <a:pt x="55" y="32"/>
                      <a:pt x="57" y="32"/>
                      <a:pt x="59" y="31"/>
                    </a:cubicBezTo>
                    <a:cubicBezTo>
                      <a:pt x="59" y="31"/>
                      <a:pt x="59" y="31"/>
                      <a:pt x="59" y="31"/>
                    </a:cubicBezTo>
                    <a:cubicBezTo>
                      <a:pt x="60" y="30"/>
                      <a:pt x="61" y="29"/>
                      <a:pt x="61" y="27"/>
                    </a:cubicBezTo>
                    <a:cubicBezTo>
                      <a:pt x="61" y="0"/>
                      <a:pt x="61" y="0"/>
                      <a:pt x="6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3" name="Freeform 93"/>
              <p:cNvSpPr>
                <a:spLocks/>
              </p:cNvSpPr>
              <p:nvPr/>
            </p:nvSpPr>
            <p:spPr bwMode="auto">
              <a:xfrm>
                <a:off x="7928872" y="1"/>
                <a:ext cx="298598" cy="155519"/>
              </a:xfrm>
              <a:custGeom>
                <a:avLst/>
                <a:gdLst>
                  <a:gd name="T0" fmla="*/ 0 w 61"/>
                  <a:gd name="T1" fmla="*/ 0 h 32"/>
                  <a:gd name="T2" fmla="*/ 0 w 61"/>
                  <a:gd name="T3" fmla="*/ 27 h 32"/>
                  <a:gd name="T4" fmla="*/ 3 w 61"/>
                  <a:gd name="T5" fmla="*/ 31 h 32"/>
                  <a:gd name="T6" fmla="*/ 8 w 61"/>
                  <a:gd name="T7" fmla="*/ 31 h 32"/>
                  <a:gd name="T8" fmla="*/ 8 w 61"/>
                  <a:gd name="T9" fmla="*/ 31 h 32"/>
                  <a:gd name="T10" fmla="*/ 61 w 61"/>
                  <a:gd name="T11" fmla="*/ 0 h 32"/>
                  <a:gd name="T12" fmla="*/ 0 w 61"/>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1" h="32">
                    <a:moveTo>
                      <a:pt x="0" y="0"/>
                    </a:moveTo>
                    <a:cubicBezTo>
                      <a:pt x="0" y="27"/>
                      <a:pt x="0" y="27"/>
                      <a:pt x="0" y="27"/>
                    </a:cubicBezTo>
                    <a:cubicBezTo>
                      <a:pt x="0" y="29"/>
                      <a:pt x="1" y="30"/>
                      <a:pt x="3" y="31"/>
                    </a:cubicBezTo>
                    <a:cubicBezTo>
                      <a:pt x="4" y="32"/>
                      <a:pt x="6" y="32"/>
                      <a:pt x="8" y="31"/>
                    </a:cubicBezTo>
                    <a:cubicBezTo>
                      <a:pt x="8" y="31"/>
                      <a:pt x="8" y="31"/>
                      <a:pt x="8" y="31"/>
                    </a:cubicBezTo>
                    <a:cubicBezTo>
                      <a:pt x="61" y="0"/>
                      <a:pt x="61" y="0"/>
                      <a:pt x="6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4" name="Freeform 94"/>
              <p:cNvSpPr>
                <a:spLocks/>
              </p:cNvSpPr>
              <p:nvPr/>
            </p:nvSpPr>
            <p:spPr bwMode="auto">
              <a:xfrm>
                <a:off x="8536437" y="1"/>
                <a:ext cx="294451" cy="151374"/>
              </a:xfrm>
              <a:custGeom>
                <a:avLst/>
                <a:gdLst>
                  <a:gd name="T0" fmla="*/ 0 w 60"/>
                  <a:gd name="T1" fmla="*/ 0 h 31"/>
                  <a:gd name="T2" fmla="*/ 52 w 60"/>
                  <a:gd name="T3" fmla="*/ 30 h 31"/>
                  <a:gd name="T4" fmla="*/ 57 w 60"/>
                  <a:gd name="T5" fmla="*/ 30 h 31"/>
                  <a:gd name="T6" fmla="*/ 57 w 60"/>
                  <a:gd name="T7" fmla="*/ 30 h 31"/>
                  <a:gd name="T8" fmla="*/ 60 w 60"/>
                  <a:gd name="T9" fmla="*/ 26 h 31"/>
                  <a:gd name="T10" fmla="*/ 60 w 60"/>
                  <a:gd name="T11" fmla="*/ 0 h 31"/>
                  <a:gd name="T12" fmla="*/ 0 w 60"/>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60" h="31">
                    <a:moveTo>
                      <a:pt x="0" y="0"/>
                    </a:moveTo>
                    <a:cubicBezTo>
                      <a:pt x="52" y="30"/>
                      <a:pt x="52" y="30"/>
                      <a:pt x="52" y="30"/>
                    </a:cubicBezTo>
                    <a:cubicBezTo>
                      <a:pt x="53" y="31"/>
                      <a:pt x="55" y="31"/>
                      <a:pt x="57" y="30"/>
                    </a:cubicBezTo>
                    <a:cubicBezTo>
                      <a:pt x="57" y="30"/>
                      <a:pt x="57" y="30"/>
                      <a:pt x="57" y="30"/>
                    </a:cubicBezTo>
                    <a:cubicBezTo>
                      <a:pt x="59" y="30"/>
                      <a:pt x="60" y="28"/>
                      <a:pt x="60" y="26"/>
                    </a:cubicBezTo>
                    <a:cubicBezTo>
                      <a:pt x="60" y="0"/>
                      <a:pt x="60" y="0"/>
                      <a:pt x="6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5" name="Freeform 95"/>
              <p:cNvSpPr>
                <a:spLocks/>
              </p:cNvSpPr>
              <p:nvPr/>
            </p:nvSpPr>
            <p:spPr bwMode="auto">
              <a:xfrm>
                <a:off x="8849550" y="1"/>
                <a:ext cx="294451" cy="151374"/>
              </a:xfrm>
              <a:custGeom>
                <a:avLst/>
                <a:gdLst>
                  <a:gd name="T0" fmla="*/ 0 w 60"/>
                  <a:gd name="T1" fmla="*/ 0 h 31"/>
                  <a:gd name="T2" fmla="*/ 0 w 60"/>
                  <a:gd name="T3" fmla="*/ 26 h 31"/>
                  <a:gd name="T4" fmla="*/ 3 w 60"/>
                  <a:gd name="T5" fmla="*/ 31 h 31"/>
                  <a:gd name="T6" fmla="*/ 8 w 60"/>
                  <a:gd name="T7" fmla="*/ 31 h 31"/>
                  <a:gd name="T8" fmla="*/ 8 w 60"/>
                  <a:gd name="T9" fmla="*/ 31 h 31"/>
                  <a:gd name="T10" fmla="*/ 60 w 60"/>
                  <a:gd name="T11" fmla="*/ 0 h 31"/>
                  <a:gd name="T12" fmla="*/ 0 w 60"/>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60" h="31">
                    <a:moveTo>
                      <a:pt x="0" y="0"/>
                    </a:moveTo>
                    <a:cubicBezTo>
                      <a:pt x="0" y="26"/>
                      <a:pt x="0" y="26"/>
                      <a:pt x="0" y="26"/>
                    </a:cubicBezTo>
                    <a:cubicBezTo>
                      <a:pt x="0" y="28"/>
                      <a:pt x="1" y="30"/>
                      <a:pt x="3" y="31"/>
                    </a:cubicBezTo>
                    <a:cubicBezTo>
                      <a:pt x="5" y="31"/>
                      <a:pt x="7" y="31"/>
                      <a:pt x="8" y="31"/>
                    </a:cubicBezTo>
                    <a:cubicBezTo>
                      <a:pt x="8" y="31"/>
                      <a:pt x="8" y="31"/>
                      <a:pt x="8" y="31"/>
                    </a:cubicBezTo>
                    <a:cubicBezTo>
                      <a:pt x="60" y="0"/>
                      <a:pt x="60" y="0"/>
                      <a:pt x="6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8" name="Freeform 98"/>
              <p:cNvSpPr>
                <a:spLocks/>
              </p:cNvSpPr>
              <p:nvPr/>
            </p:nvSpPr>
            <p:spPr bwMode="auto">
              <a:xfrm>
                <a:off x="341582" y="1291851"/>
                <a:ext cx="201140" cy="97460"/>
              </a:xfrm>
              <a:custGeom>
                <a:avLst/>
                <a:gdLst>
                  <a:gd name="T0" fmla="*/ 41 w 41"/>
                  <a:gd name="T1" fmla="*/ 5 h 20"/>
                  <a:gd name="T2" fmla="*/ 38 w 41"/>
                  <a:gd name="T3" fmla="*/ 1 h 20"/>
                  <a:gd name="T4" fmla="*/ 33 w 41"/>
                  <a:gd name="T5" fmla="*/ 1 h 20"/>
                  <a:gd name="T6" fmla="*/ 0 w 41"/>
                  <a:gd name="T7" fmla="*/ 20 h 20"/>
                  <a:gd name="T8" fmla="*/ 41 w 41"/>
                  <a:gd name="T9" fmla="*/ 20 h 20"/>
                  <a:gd name="T10" fmla="*/ 41 w 41"/>
                  <a:gd name="T11" fmla="*/ 5 h 20"/>
                </a:gdLst>
                <a:ahLst/>
                <a:cxnLst>
                  <a:cxn ang="0">
                    <a:pos x="T0" y="T1"/>
                  </a:cxn>
                  <a:cxn ang="0">
                    <a:pos x="T2" y="T3"/>
                  </a:cxn>
                  <a:cxn ang="0">
                    <a:pos x="T4" y="T5"/>
                  </a:cxn>
                  <a:cxn ang="0">
                    <a:pos x="T6" y="T7"/>
                  </a:cxn>
                  <a:cxn ang="0">
                    <a:pos x="T8" y="T9"/>
                  </a:cxn>
                  <a:cxn ang="0">
                    <a:pos x="T10" y="T11"/>
                  </a:cxn>
                </a:cxnLst>
                <a:rect l="0" t="0" r="r" b="b"/>
                <a:pathLst>
                  <a:path w="41" h="20">
                    <a:moveTo>
                      <a:pt x="41" y="5"/>
                    </a:moveTo>
                    <a:cubicBezTo>
                      <a:pt x="41" y="3"/>
                      <a:pt x="40" y="2"/>
                      <a:pt x="38" y="1"/>
                    </a:cubicBezTo>
                    <a:cubicBezTo>
                      <a:pt x="37" y="0"/>
                      <a:pt x="35" y="0"/>
                      <a:pt x="33" y="1"/>
                    </a:cubicBezTo>
                    <a:cubicBezTo>
                      <a:pt x="0" y="20"/>
                      <a:pt x="0" y="20"/>
                      <a:pt x="0" y="20"/>
                    </a:cubicBezTo>
                    <a:cubicBezTo>
                      <a:pt x="41" y="20"/>
                      <a:pt x="41" y="20"/>
                      <a:pt x="41" y="20"/>
                    </a:cubicBezTo>
                    <a:lnTo>
                      <a:pt x="4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9" name="Freeform 99"/>
              <p:cNvSpPr>
                <a:spLocks/>
              </p:cNvSpPr>
              <p:nvPr/>
            </p:nvSpPr>
            <p:spPr bwMode="auto">
              <a:xfrm>
                <a:off x="563458" y="1291851"/>
                <a:ext cx="201140" cy="97460"/>
              </a:xfrm>
              <a:custGeom>
                <a:avLst/>
                <a:gdLst>
                  <a:gd name="T0" fmla="*/ 8 w 41"/>
                  <a:gd name="T1" fmla="*/ 1 h 20"/>
                  <a:gd name="T2" fmla="*/ 3 w 41"/>
                  <a:gd name="T3" fmla="*/ 1 h 20"/>
                  <a:gd name="T4" fmla="*/ 3 w 41"/>
                  <a:gd name="T5" fmla="*/ 1 h 20"/>
                  <a:gd name="T6" fmla="*/ 0 w 41"/>
                  <a:gd name="T7" fmla="*/ 5 h 20"/>
                  <a:gd name="T8" fmla="*/ 0 w 41"/>
                  <a:gd name="T9" fmla="*/ 20 h 20"/>
                  <a:gd name="T10" fmla="*/ 41 w 41"/>
                  <a:gd name="T11" fmla="*/ 20 h 20"/>
                  <a:gd name="T12" fmla="*/ 8 w 41"/>
                  <a:gd name="T13" fmla="*/ 1 h 20"/>
                </a:gdLst>
                <a:ahLst/>
                <a:cxnLst>
                  <a:cxn ang="0">
                    <a:pos x="T0" y="T1"/>
                  </a:cxn>
                  <a:cxn ang="0">
                    <a:pos x="T2" y="T3"/>
                  </a:cxn>
                  <a:cxn ang="0">
                    <a:pos x="T4" y="T5"/>
                  </a:cxn>
                  <a:cxn ang="0">
                    <a:pos x="T6" y="T7"/>
                  </a:cxn>
                  <a:cxn ang="0">
                    <a:pos x="T8" y="T9"/>
                  </a:cxn>
                  <a:cxn ang="0">
                    <a:pos x="T10" y="T11"/>
                  </a:cxn>
                  <a:cxn ang="0">
                    <a:pos x="T12" y="T13"/>
                  </a:cxn>
                </a:cxnLst>
                <a:rect l="0" t="0" r="r" b="b"/>
                <a:pathLst>
                  <a:path w="41" h="20">
                    <a:moveTo>
                      <a:pt x="8" y="1"/>
                    </a:moveTo>
                    <a:cubicBezTo>
                      <a:pt x="7" y="0"/>
                      <a:pt x="5" y="0"/>
                      <a:pt x="3" y="1"/>
                    </a:cubicBezTo>
                    <a:cubicBezTo>
                      <a:pt x="3" y="1"/>
                      <a:pt x="3" y="1"/>
                      <a:pt x="3" y="1"/>
                    </a:cubicBezTo>
                    <a:cubicBezTo>
                      <a:pt x="1" y="2"/>
                      <a:pt x="0" y="3"/>
                      <a:pt x="0" y="5"/>
                    </a:cubicBezTo>
                    <a:cubicBezTo>
                      <a:pt x="0" y="20"/>
                      <a:pt x="0" y="20"/>
                      <a:pt x="0" y="20"/>
                    </a:cubicBezTo>
                    <a:cubicBezTo>
                      <a:pt x="41" y="20"/>
                      <a:pt x="41" y="20"/>
                      <a:pt x="41" y="20"/>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0" name="Freeform 100"/>
              <p:cNvSpPr>
                <a:spLocks/>
              </p:cNvSpPr>
              <p:nvPr/>
            </p:nvSpPr>
            <p:spPr bwMode="auto">
              <a:xfrm>
                <a:off x="1262260" y="1291851"/>
                <a:ext cx="201140" cy="97460"/>
              </a:xfrm>
              <a:custGeom>
                <a:avLst/>
                <a:gdLst>
                  <a:gd name="T0" fmla="*/ 41 w 41"/>
                  <a:gd name="T1" fmla="*/ 5 h 20"/>
                  <a:gd name="T2" fmla="*/ 39 w 41"/>
                  <a:gd name="T3" fmla="*/ 1 h 20"/>
                  <a:gd name="T4" fmla="*/ 33 w 41"/>
                  <a:gd name="T5" fmla="*/ 1 h 20"/>
                  <a:gd name="T6" fmla="*/ 0 w 41"/>
                  <a:gd name="T7" fmla="*/ 20 h 20"/>
                  <a:gd name="T8" fmla="*/ 41 w 41"/>
                  <a:gd name="T9" fmla="*/ 20 h 20"/>
                  <a:gd name="T10" fmla="*/ 41 w 41"/>
                  <a:gd name="T11" fmla="*/ 5 h 20"/>
                </a:gdLst>
                <a:ahLst/>
                <a:cxnLst>
                  <a:cxn ang="0">
                    <a:pos x="T0" y="T1"/>
                  </a:cxn>
                  <a:cxn ang="0">
                    <a:pos x="T2" y="T3"/>
                  </a:cxn>
                  <a:cxn ang="0">
                    <a:pos x="T4" y="T5"/>
                  </a:cxn>
                  <a:cxn ang="0">
                    <a:pos x="T6" y="T7"/>
                  </a:cxn>
                  <a:cxn ang="0">
                    <a:pos x="T8" y="T9"/>
                  </a:cxn>
                  <a:cxn ang="0">
                    <a:pos x="T10" y="T11"/>
                  </a:cxn>
                </a:cxnLst>
                <a:rect l="0" t="0" r="r" b="b"/>
                <a:pathLst>
                  <a:path w="41" h="20">
                    <a:moveTo>
                      <a:pt x="41" y="5"/>
                    </a:moveTo>
                    <a:cubicBezTo>
                      <a:pt x="41" y="3"/>
                      <a:pt x="40" y="2"/>
                      <a:pt x="39" y="1"/>
                    </a:cubicBezTo>
                    <a:cubicBezTo>
                      <a:pt x="37" y="0"/>
                      <a:pt x="35" y="0"/>
                      <a:pt x="33" y="1"/>
                    </a:cubicBezTo>
                    <a:cubicBezTo>
                      <a:pt x="0" y="20"/>
                      <a:pt x="0" y="20"/>
                      <a:pt x="0" y="20"/>
                    </a:cubicBezTo>
                    <a:cubicBezTo>
                      <a:pt x="41" y="20"/>
                      <a:pt x="41" y="20"/>
                      <a:pt x="41" y="20"/>
                    </a:cubicBezTo>
                    <a:lnTo>
                      <a:pt x="4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1" name="Freeform 101"/>
              <p:cNvSpPr>
                <a:spLocks/>
              </p:cNvSpPr>
              <p:nvPr/>
            </p:nvSpPr>
            <p:spPr bwMode="auto">
              <a:xfrm>
                <a:off x="1488281" y="1291851"/>
                <a:ext cx="196992" cy="97460"/>
              </a:xfrm>
              <a:custGeom>
                <a:avLst/>
                <a:gdLst>
                  <a:gd name="T0" fmla="*/ 8 w 40"/>
                  <a:gd name="T1" fmla="*/ 1 h 20"/>
                  <a:gd name="T2" fmla="*/ 2 w 40"/>
                  <a:gd name="T3" fmla="*/ 1 h 20"/>
                  <a:gd name="T4" fmla="*/ 2 w 40"/>
                  <a:gd name="T5" fmla="*/ 1 h 20"/>
                  <a:gd name="T6" fmla="*/ 0 w 40"/>
                  <a:gd name="T7" fmla="*/ 5 h 20"/>
                  <a:gd name="T8" fmla="*/ 0 w 40"/>
                  <a:gd name="T9" fmla="*/ 20 h 20"/>
                  <a:gd name="T10" fmla="*/ 40 w 40"/>
                  <a:gd name="T11" fmla="*/ 20 h 20"/>
                  <a:gd name="T12" fmla="*/ 8 w 40"/>
                  <a:gd name="T13" fmla="*/ 1 h 20"/>
                </a:gdLst>
                <a:ahLst/>
                <a:cxnLst>
                  <a:cxn ang="0">
                    <a:pos x="T0" y="T1"/>
                  </a:cxn>
                  <a:cxn ang="0">
                    <a:pos x="T2" y="T3"/>
                  </a:cxn>
                  <a:cxn ang="0">
                    <a:pos x="T4" y="T5"/>
                  </a:cxn>
                  <a:cxn ang="0">
                    <a:pos x="T6" y="T7"/>
                  </a:cxn>
                  <a:cxn ang="0">
                    <a:pos x="T8" y="T9"/>
                  </a:cxn>
                  <a:cxn ang="0">
                    <a:pos x="T10" y="T11"/>
                  </a:cxn>
                  <a:cxn ang="0">
                    <a:pos x="T12" y="T13"/>
                  </a:cxn>
                </a:cxnLst>
                <a:rect l="0" t="0" r="r" b="b"/>
                <a:pathLst>
                  <a:path w="40" h="20">
                    <a:moveTo>
                      <a:pt x="8" y="1"/>
                    </a:moveTo>
                    <a:cubicBezTo>
                      <a:pt x="6" y="0"/>
                      <a:pt x="4" y="0"/>
                      <a:pt x="2" y="1"/>
                    </a:cubicBezTo>
                    <a:cubicBezTo>
                      <a:pt x="2" y="1"/>
                      <a:pt x="2" y="1"/>
                      <a:pt x="2" y="1"/>
                    </a:cubicBezTo>
                    <a:cubicBezTo>
                      <a:pt x="1" y="2"/>
                      <a:pt x="0" y="3"/>
                      <a:pt x="0" y="5"/>
                    </a:cubicBezTo>
                    <a:cubicBezTo>
                      <a:pt x="0" y="20"/>
                      <a:pt x="0" y="20"/>
                      <a:pt x="0" y="20"/>
                    </a:cubicBezTo>
                    <a:cubicBezTo>
                      <a:pt x="40" y="20"/>
                      <a:pt x="40" y="20"/>
                      <a:pt x="40" y="20"/>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2" name="Freeform 102"/>
              <p:cNvSpPr>
                <a:spLocks/>
              </p:cNvSpPr>
              <p:nvPr/>
            </p:nvSpPr>
            <p:spPr bwMode="auto">
              <a:xfrm>
                <a:off x="2185010" y="1291851"/>
                <a:ext cx="199065" cy="97460"/>
              </a:xfrm>
              <a:custGeom>
                <a:avLst/>
                <a:gdLst>
                  <a:gd name="T0" fmla="*/ 41 w 41"/>
                  <a:gd name="T1" fmla="*/ 5 h 20"/>
                  <a:gd name="T2" fmla="*/ 38 w 41"/>
                  <a:gd name="T3" fmla="*/ 1 h 20"/>
                  <a:gd name="T4" fmla="*/ 33 w 41"/>
                  <a:gd name="T5" fmla="*/ 1 h 20"/>
                  <a:gd name="T6" fmla="*/ 0 w 41"/>
                  <a:gd name="T7" fmla="*/ 20 h 20"/>
                  <a:gd name="T8" fmla="*/ 41 w 41"/>
                  <a:gd name="T9" fmla="*/ 20 h 20"/>
                  <a:gd name="T10" fmla="*/ 41 w 41"/>
                  <a:gd name="T11" fmla="*/ 5 h 20"/>
                </a:gdLst>
                <a:ahLst/>
                <a:cxnLst>
                  <a:cxn ang="0">
                    <a:pos x="T0" y="T1"/>
                  </a:cxn>
                  <a:cxn ang="0">
                    <a:pos x="T2" y="T3"/>
                  </a:cxn>
                  <a:cxn ang="0">
                    <a:pos x="T4" y="T5"/>
                  </a:cxn>
                  <a:cxn ang="0">
                    <a:pos x="T6" y="T7"/>
                  </a:cxn>
                  <a:cxn ang="0">
                    <a:pos x="T8" y="T9"/>
                  </a:cxn>
                  <a:cxn ang="0">
                    <a:pos x="T10" y="T11"/>
                  </a:cxn>
                </a:cxnLst>
                <a:rect l="0" t="0" r="r" b="b"/>
                <a:pathLst>
                  <a:path w="41" h="20">
                    <a:moveTo>
                      <a:pt x="41" y="5"/>
                    </a:moveTo>
                    <a:cubicBezTo>
                      <a:pt x="41" y="3"/>
                      <a:pt x="40" y="2"/>
                      <a:pt x="38" y="1"/>
                    </a:cubicBezTo>
                    <a:cubicBezTo>
                      <a:pt x="37" y="0"/>
                      <a:pt x="35" y="0"/>
                      <a:pt x="33" y="1"/>
                    </a:cubicBezTo>
                    <a:cubicBezTo>
                      <a:pt x="0" y="20"/>
                      <a:pt x="0" y="20"/>
                      <a:pt x="0" y="20"/>
                    </a:cubicBezTo>
                    <a:cubicBezTo>
                      <a:pt x="41" y="20"/>
                      <a:pt x="41" y="20"/>
                      <a:pt x="41" y="20"/>
                    </a:cubicBezTo>
                    <a:lnTo>
                      <a:pt x="4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3" name="Freeform 103"/>
              <p:cNvSpPr>
                <a:spLocks/>
              </p:cNvSpPr>
              <p:nvPr/>
            </p:nvSpPr>
            <p:spPr bwMode="auto">
              <a:xfrm>
                <a:off x="2408959" y="1291851"/>
                <a:ext cx="201140" cy="97460"/>
              </a:xfrm>
              <a:custGeom>
                <a:avLst/>
                <a:gdLst>
                  <a:gd name="T0" fmla="*/ 7 w 41"/>
                  <a:gd name="T1" fmla="*/ 1 h 20"/>
                  <a:gd name="T2" fmla="*/ 2 w 41"/>
                  <a:gd name="T3" fmla="*/ 1 h 20"/>
                  <a:gd name="T4" fmla="*/ 2 w 41"/>
                  <a:gd name="T5" fmla="*/ 1 h 20"/>
                  <a:gd name="T6" fmla="*/ 0 w 41"/>
                  <a:gd name="T7" fmla="*/ 5 h 20"/>
                  <a:gd name="T8" fmla="*/ 0 w 41"/>
                  <a:gd name="T9" fmla="*/ 20 h 20"/>
                  <a:gd name="T10" fmla="*/ 41 w 41"/>
                  <a:gd name="T11" fmla="*/ 20 h 20"/>
                  <a:gd name="T12" fmla="*/ 7 w 41"/>
                  <a:gd name="T13" fmla="*/ 1 h 20"/>
                </a:gdLst>
                <a:ahLst/>
                <a:cxnLst>
                  <a:cxn ang="0">
                    <a:pos x="T0" y="T1"/>
                  </a:cxn>
                  <a:cxn ang="0">
                    <a:pos x="T2" y="T3"/>
                  </a:cxn>
                  <a:cxn ang="0">
                    <a:pos x="T4" y="T5"/>
                  </a:cxn>
                  <a:cxn ang="0">
                    <a:pos x="T6" y="T7"/>
                  </a:cxn>
                  <a:cxn ang="0">
                    <a:pos x="T8" y="T9"/>
                  </a:cxn>
                  <a:cxn ang="0">
                    <a:pos x="T10" y="T11"/>
                  </a:cxn>
                  <a:cxn ang="0">
                    <a:pos x="T12" y="T13"/>
                  </a:cxn>
                </a:cxnLst>
                <a:rect l="0" t="0" r="r" b="b"/>
                <a:pathLst>
                  <a:path w="41" h="20">
                    <a:moveTo>
                      <a:pt x="7" y="1"/>
                    </a:moveTo>
                    <a:cubicBezTo>
                      <a:pt x="6" y="0"/>
                      <a:pt x="4" y="0"/>
                      <a:pt x="2" y="1"/>
                    </a:cubicBezTo>
                    <a:cubicBezTo>
                      <a:pt x="2" y="1"/>
                      <a:pt x="2" y="1"/>
                      <a:pt x="2" y="1"/>
                    </a:cubicBezTo>
                    <a:cubicBezTo>
                      <a:pt x="1" y="2"/>
                      <a:pt x="0" y="3"/>
                      <a:pt x="0" y="5"/>
                    </a:cubicBezTo>
                    <a:cubicBezTo>
                      <a:pt x="0" y="20"/>
                      <a:pt x="0" y="20"/>
                      <a:pt x="0" y="20"/>
                    </a:cubicBezTo>
                    <a:cubicBezTo>
                      <a:pt x="41" y="20"/>
                      <a:pt x="41" y="20"/>
                      <a:pt x="41" y="20"/>
                    </a:cubicBezTo>
                    <a:lnTo>
                      <a:pt x="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4" name="Freeform 104"/>
              <p:cNvSpPr>
                <a:spLocks/>
              </p:cNvSpPr>
              <p:nvPr/>
            </p:nvSpPr>
            <p:spPr bwMode="auto">
              <a:xfrm>
                <a:off x="3105688" y="1291851"/>
                <a:ext cx="199065" cy="97460"/>
              </a:xfrm>
              <a:custGeom>
                <a:avLst/>
                <a:gdLst>
                  <a:gd name="T0" fmla="*/ 41 w 41"/>
                  <a:gd name="T1" fmla="*/ 5 h 20"/>
                  <a:gd name="T2" fmla="*/ 38 w 41"/>
                  <a:gd name="T3" fmla="*/ 1 h 20"/>
                  <a:gd name="T4" fmla="*/ 33 w 41"/>
                  <a:gd name="T5" fmla="*/ 1 h 20"/>
                  <a:gd name="T6" fmla="*/ 0 w 41"/>
                  <a:gd name="T7" fmla="*/ 20 h 20"/>
                  <a:gd name="T8" fmla="*/ 41 w 41"/>
                  <a:gd name="T9" fmla="*/ 20 h 20"/>
                  <a:gd name="T10" fmla="*/ 41 w 41"/>
                  <a:gd name="T11" fmla="*/ 5 h 20"/>
                </a:gdLst>
                <a:ahLst/>
                <a:cxnLst>
                  <a:cxn ang="0">
                    <a:pos x="T0" y="T1"/>
                  </a:cxn>
                  <a:cxn ang="0">
                    <a:pos x="T2" y="T3"/>
                  </a:cxn>
                  <a:cxn ang="0">
                    <a:pos x="T4" y="T5"/>
                  </a:cxn>
                  <a:cxn ang="0">
                    <a:pos x="T6" y="T7"/>
                  </a:cxn>
                  <a:cxn ang="0">
                    <a:pos x="T8" y="T9"/>
                  </a:cxn>
                  <a:cxn ang="0">
                    <a:pos x="T10" y="T11"/>
                  </a:cxn>
                </a:cxnLst>
                <a:rect l="0" t="0" r="r" b="b"/>
                <a:pathLst>
                  <a:path w="41" h="20">
                    <a:moveTo>
                      <a:pt x="41" y="5"/>
                    </a:moveTo>
                    <a:cubicBezTo>
                      <a:pt x="41" y="3"/>
                      <a:pt x="40" y="2"/>
                      <a:pt x="38" y="1"/>
                    </a:cubicBezTo>
                    <a:cubicBezTo>
                      <a:pt x="37" y="0"/>
                      <a:pt x="35" y="0"/>
                      <a:pt x="33" y="1"/>
                    </a:cubicBezTo>
                    <a:cubicBezTo>
                      <a:pt x="0" y="20"/>
                      <a:pt x="0" y="20"/>
                      <a:pt x="0" y="20"/>
                    </a:cubicBezTo>
                    <a:cubicBezTo>
                      <a:pt x="41" y="20"/>
                      <a:pt x="41" y="20"/>
                      <a:pt x="41" y="20"/>
                    </a:cubicBezTo>
                    <a:lnTo>
                      <a:pt x="4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5" name="Freeform 105"/>
              <p:cNvSpPr>
                <a:spLocks/>
              </p:cNvSpPr>
              <p:nvPr/>
            </p:nvSpPr>
            <p:spPr bwMode="auto">
              <a:xfrm>
                <a:off x="3325488" y="1291851"/>
                <a:ext cx="201140" cy="97460"/>
              </a:xfrm>
              <a:custGeom>
                <a:avLst/>
                <a:gdLst>
                  <a:gd name="T0" fmla="*/ 8 w 41"/>
                  <a:gd name="T1" fmla="*/ 1 h 20"/>
                  <a:gd name="T2" fmla="*/ 3 w 41"/>
                  <a:gd name="T3" fmla="*/ 1 h 20"/>
                  <a:gd name="T4" fmla="*/ 3 w 41"/>
                  <a:gd name="T5" fmla="*/ 1 h 20"/>
                  <a:gd name="T6" fmla="*/ 0 w 41"/>
                  <a:gd name="T7" fmla="*/ 5 h 20"/>
                  <a:gd name="T8" fmla="*/ 0 w 41"/>
                  <a:gd name="T9" fmla="*/ 20 h 20"/>
                  <a:gd name="T10" fmla="*/ 41 w 41"/>
                  <a:gd name="T11" fmla="*/ 20 h 20"/>
                  <a:gd name="T12" fmla="*/ 8 w 41"/>
                  <a:gd name="T13" fmla="*/ 1 h 20"/>
                </a:gdLst>
                <a:ahLst/>
                <a:cxnLst>
                  <a:cxn ang="0">
                    <a:pos x="T0" y="T1"/>
                  </a:cxn>
                  <a:cxn ang="0">
                    <a:pos x="T2" y="T3"/>
                  </a:cxn>
                  <a:cxn ang="0">
                    <a:pos x="T4" y="T5"/>
                  </a:cxn>
                  <a:cxn ang="0">
                    <a:pos x="T6" y="T7"/>
                  </a:cxn>
                  <a:cxn ang="0">
                    <a:pos x="T8" y="T9"/>
                  </a:cxn>
                  <a:cxn ang="0">
                    <a:pos x="T10" y="T11"/>
                  </a:cxn>
                  <a:cxn ang="0">
                    <a:pos x="T12" y="T13"/>
                  </a:cxn>
                </a:cxnLst>
                <a:rect l="0" t="0" r="r" b="b"/>
                <a:pathLst>
                  <a:path w="41" h="20">
                    <a:moveTo>
                      <a:pt x="8" y="1"/>
                    </a:moveTo>
                    <a:cubicBezTo>
                      <a:pt x="7" y="0"/>
                      <a:pt x="5" y="0"/>
                      <a:pt x="3" y="1"/>
                    </a:cubicBezTo>
                    <a:cubicBezTo>
                      <a:pt x="3" y="1"/>
                      <a:pt x="3" y="1"/>
                      <a:pt x="3" y="1"/>
                    </a:cubicBezTo>
                    <a:cubicBezTo>
                      <a:pt x="1" y="2"/>
                      <a:pt x="0" y="3"/>
                      <a:pt x="0" y="5"/>
                    </a:cubicBezTo>
                    <a:cubicBezTo>
                      <a:pt x="0" y="20"/>
                      <a:pt x="0" y="20"/>
                      <a:pt x="0" y="20"/>
                    </a:cubicBezTo>
                    <a:cubicBezTo>
                      <a:pt x="41" y="20"/>
                      <a:pt x="41" y="20"/>
                      <a:pt x="41" y="20"/>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6" name="Freeform 106"/>
              <p:cNvSpPr>
                <a:spLocks/>
              </p:cNvSpPr>
              <p:nvPr/>
            </p:nvSpPr>
            <p:spPr bwMode="auto">
              <a:xfrm>
                <a:off x="4030512" y="1291851"/>
                <a:ext cx="201140" cy="97460"/>
              </a:xfrm>
              <a:custGeom>
                <a:avLst/>
                <a:gdLst>
                  <a:gd name="T0" fmla="*/ 41 w 41"/>
                  <a:gd name="T1" fmla="*/ 5 h 20"/>
                  <a:gd name="T2" fmla="*/ 39 w 41"/>
                  <a:gd name="T3" fmla="*/ 1 h 20"/>
                  <a:gd name="T4" fmla="*/ 33 w 41"/>
                  <a:gd name="T5" fmla="*/ 1 h 20"/>
                  <a:gd name="T6" fmla="*/ 0 w 41"/>
                  <a:gd name="T7" fmla="*/ 20 h 20"/>
                  <a:gd name="T8" fmla="*/ 41 w 41"/>
                  <a:gd name="T9" fmla="*/ 20 h 20"/>
                  <a:gd name="T10" fmla="*/ 41 w 41"/>
                  <a:gd name="T11" fmla="*/ 5 h 20"/>
                </a:gdLst>
                <a:ahLst/>
                <a:cxnLst>
                  <a:cxn ang="0">
                    <a:pos x="T0" y="T1"/>
                  </a:cxn>
                  <a:cxn ang="0">
                    <a:pos x="T2" y="T3"/>
                  </a:cxn>
                  <a:cxn ang="0">
                    <a:pos x="T4" y="T5"/>
                  </a:cxn>
                  <a:cxn ang="0">
                    <a:pos x="T6" y="T7"/>
                  </a:cxn>
                  <a:cxn ang="0">
                    <a:pos x="T8" y="T9"/>
                  </a:cxn>
                  <a:cxn ang="0">
                    <a:pos x="T10" y="T11"/>
                  </a:cxn>
                </a:cxnLst>
                <a:rect l="0" t="0" r="r" b="b"/>
                <a:pathLst>
                  <a:path w="41" h="20">
                    <a:moveTo>
                      <a:pt x="41" y="5"/>
                    </a:moveTo>
                    <a:cubicBezTo>
                      <a:pt x="41" y="3"/>
                      <a:pt x="40" y="2"/>
                      <a:pt x="39" y="1"/>
                    </a:cubicBezTo>
                    <a:cubicBezTo>
                      <a:pt x="37" y="0"/>
                      <a:pt x="35" y="0"/>
                      <a:pt x="33" y="1"/>
                    </a:cubicBezTo>
                    <a:cubicBezTo>
                      <a:pt x="0" y="20"/>
                      <a:pt x="0" y="20"/>
                      <a:pt x="0" y="20"/>
                    </a:cubicBezTo>
                    <a:cubicBezTo>
                      <a:pt x="41" y="20"/>
                      <a:pt x="41" y="20"/>
                      <a:pt x="41" y="20"/>
                    </a:cubicBezTo>
                    <a:lnTo>
                      <a:pt x="4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7" name="Freeform 107"/>
              <p:cNvSpPr>
                <a:spLocks/>
              </p:cNvSpPr>
              <p:nvPr/>
            </p:nvSpPr>
            <p:spPr bwMode="auto">
              <a:xfrm>
                <a:off x="4256533" y="1291851"/>
                <a:ext cx="194918" cy="97460"/>
              </a:xfrm>
              <a:custGeom>
                <a:avLst/>
                <a:gdLst>
                  <a:gd name="T0" fmla="*/ 7 w 40"/>
                  <a:gd name="T1" fmla="*/ 1 h 20"/>
                  <a:gd name="T2" fmla="*/ 2 w 40"/>
                  <a:gd name="T3" fmla="*/ 1 h 20"/>
                  <a:gd name="T4" fmla="*/ 2 w 40"/>
                  <a:gd name="T5" fmla="*/ 1 h 20"/>
                  <a:gd name="T6" fmla="*/ 0 w 40"/>
                  <a:gd name="T7" fmla="*/ 5 h 20"/>
                  <a:gd name="T8" fmla="*/ 0 w 40"/>
                  <a:gd name="T9" fmla="*/ 20 h 20"/>
                  <a:gd name="T10" fmla="*/ 40 w 40"/>
                  <a:gd name="T11" fmla="*/ 20 h 20"/>
                  <a:gd name="T12" fmla="*/ 7 w 40"/>
                  <a:gd name="T13" fmla="*/ 1 h 20"/>
                </a:gdLst>
                <a:ahLst/>
                <a:cxnLst>
                  <a:cxn ang="0">
                    <a:pos x="T0" y="T1"/>
                  </a:cxn>
                  <a:cxn ang="0">
                    <a:pos x="T2" y="T3"/>
                  </a:cxn>
                  <a:cxn ang="0">
                    <a:pos x="T4" y="T5"/>
                  </a:cxn>
                  <a:cxn ang="0">
                    <a:pos x="T6" y="T7"/>
                  </a:cxn>
                  <a:cxn ang="0">
                    <a:pos x="T8" y="T9"/>
                  </a:cxn>
                  <a:cxn ang="0">
                    <a:pos x="T10" y="T11"/>
                  </a:cxn>
                  <a:cxn ang="0">
                    <a:pos x="T12" y="T13"/>
                  </a:cxn>
                </a:cxnLst>
                <a:rect l="0" t="0" r="r" b="b"/>
                <a:pathLst>
                  <a:path w="40" h="20">
                    <a:moveTo>
                      <a:pt x="7" y="1"/>
                    </a:moveTo>
                    <a:cubicBezTo>
                      <a:pt x="6" y="0"/>
                      <a:pt x="4" y="0"/>
                      <a:pt x="2" y="1"/>
                    </a:cubicBezTo>
                    <a:cubicBezTo>
                      <a:pt x="2" y="1"/>
                      <a:pt x="2" y="1"/>
                      <a:pt x="2" y="1"/>
                    </a:cubicBezTo>
                    <a:cubicBezTo>
                      <a:pt x="1" y="2"/>
                      <a:pt x="0" y="3"/>
                      <a:pt x="0" y="5"/>
                    </a:cubicBezTo>
                    <a:cubicBezTo>
                      <a:pt x="0" y="20"/>
                      <a:pt x="0" y="20"/>
                      <a:pt x="0" y="20"/>
                    </a:cubicBezTo>
                    <a:cubicBezTo>
                      <a:pt x="40" y="20"/>
                      <a:pt x="40" y="20"/>
                      <a:pt x="40" y="20"/>
                    </a:cubicBezTo>
                    <a:lnTo>
                      <a:pt x="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8" name="Freeform 108"/>
              <p:cNvSpPr>
                <a:spLocks/>
              </p:cNvSpPr>
              <p:nvPr/>
            </p:nvSpPr>
            <p:spPr bwMode="auto">
              <a:xfrm>
                <a:off x="4951189" y="1291851"/>
                <a:ext cx="201140" cy="97460"/>
              </a:xfrm>
              <a:custGeom>
                <a:avLst/>
                <a:gdLst>
                  <a:gd name="T0" fmla="*/ 41 w 41"/>
                  <a:gd name="T1" fmla="*/ 5 h 20"/>
                  <a:gd name="T2" fmla="*/ 38 w 41"/>
                  <a:gd name="T3" fmla="*/ 1 h 20"/>
                  <a:gd name="T4" fmla="*/ 33 w 41"/>
                  <a:gd name="T5" fmla="*/ 1 h 20"/>
                  <a:gd name="T6" fmla="*/ 0 w 41"/>
                  <a:gd name="T7" fmla="*/ 20 h 20"/>
                  <a:gd name="T8" fmla="*/ 41 w 41"/>
                  <a:gd name="T9" fmla="*/ 20 h 20"/>
                  <a:gd name="T10" fmla="*/ 41 w 41"/>
                  <a:gd name="T11" fmla="*/ 5 h 20"/>
                </a:gdLst>
                <a:ahLst/>
                <a:cxnLst>
                  <a:cxn ang="0">
                    <a:pos x="T0" y="T1"/>
                  </a:cxn>
                  <a:cxn ang="0">
                    <a:pos x="T2" y="T3"/>
                  </a:cxn>
                  <a:cxn ang="0">
                    <a:pos x="T4" y="T5"/>
                  </a:cxn>
                  <a:cxn ang="0">
                    <a:pos x="T6" y="T7"/>
                  </a:cxn>
                  <a:cxn ang="0">
                    <a:pos x="T8" y="T9"/>
                  </a:cxn>
                  <a:cxn ang="0">
                    <a:pos x="T10" y="T11"/>
                  </a:cxn>
                </a:cxnLst>
                <a:rect l="0" t="0" r="r" b="b"/>
                <a:pathLst>
                  <a:path w="41" h="20">
                    <a:moveTo>
                      <a:pt x="41" y="5"/>
                    </a:moveTo>
                    <a:cubicBezTo>
                      <a:pt x="41" y="3"/>
                      <a:pt x="40" y="2"/>
                      <a:pt x="38" y="1"/>
                    </a:cubicBezTo>
                    <a:cubicBezTo>
                      <a:pt x="37" y="0"/>
                      <a:pt x="35" y="0"/>
                      <a:pt x="33" y="1"/>
                    </a:cubicBezTo>
                    <a:cubicBezTo>
                      <a:pt x="0" y="20"/>
                      <a:pt x="0" y="20"/>
                      <a:pt x="0" y="20"/>
                    </a:cubicBezTo>
                    <a:cubicBezTo>
                      <a:pt x="41" y="20"/>
                      <a:pt x="41" y="20"/>
                      <a:pt x="41" y="20"/>
                    </a:cubicBezTo>
                    <a:lnTo>
                      <a:pt x="4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9" name="Freeform 109"/>
              <p:cNvSpPr>
                <a:spLocks/>
              </p:cNvSpPr>
              <p:nvPr/>
            </p:nvSpPr>
            <p:spPr bwMode="auto">
              <a:xfrm>
                <a:off x="5170989" y="1291851"/>
                <a:ext cx="207360" cy="97460"/>
              </a:xfrm>
              <a:custGeom>
                <a:avLst/>
                <a:gdLst>
                  <a:gd name="T0" fmla="*/ 8 w 42"/>
                  <a:gd name="T1" fmla="*/ 1 h 20"/>
                  <a:gd name="T2" fmla="*/ 3 w 42"/>
                  <a:gd name="T3" fmla="*/ 1 h 20"/>
                  <a:gd name="T4" fmla="*/ 3 w 42"/>
                  <a:gd name="T5" fmla="*/ 1 h 20"/>
                  <a:gd name="T6" fmla="*/ 1 w 42"/>
                  <a:gd name="T7" fmla="*/ 5 h 20"/>
                  <a:gd name="T8" fmla="*/ 1 w 42"/>
                  <a:gd name="T9" fmla="*/ 20 h 20"/>
                  <a:gd name="T10" fmla="*/ 42 w 42"/>
                  <a:gd name="T11" fmla="*/ 20 h 20"/>
                  <a:gd name="T12" fmla="*/ 8 w 42"/>
                  <a:gd name="T13" fmla="*/ 1 h 20"/>
                </a:gdLst>
                <a:ahLst/>
                <a:cxnLst>
                  <a:cxn ang="0">
                    <a:pos x="T0" y="T1"/>
                  </a:cxn>
                  <a:cxn ang="0">
                    <a:pos x="T2" y="T3"/>
                  </a:cxn>
                  <a:cxn ang="0">
                    <a:pos x="T4" y="T5"/>
                  </a:cxn>
                  <a:cxn ang="0">
                    <a:pos x="T6" y="T7"/>
                  </a:cxn>
                  <a:cxn ang="0">
                    <a:pos x="T8" y="T9"/>
                  </a:cxn>
                  <a:cxn ang="0">
                    <a:pos x="T10" y="T11"/>
                  </a:cxn>
                  <a:cxn ang="0">
                    <a:pos x="T12" y="T13"/>
                  </a:cxn>
                </a:cxnLst>
                <a:rect l="0" t="0" r="r" b="b"/>
                <a:pathLst>
                  <a:path w="42" h="20">
                    <a:moveTo>
                      <a:pt x="8" y="1"/>
                    </a:moveTo>
                    <a:cubicBezTo>
                      <a:pt x="7" y="0"/>
                      <a:pt x="5" y="0"/>
                      <a:pt x="3" y="1"/>
                    </a:cubicBezTo>
                    <a:cubicBezTo>
                      <a:pt x="3" y="1"/>
                      <a:pt x="3" y="1"/>
                      <a:pt x="3" y="1"/>
                    </a:cubicBezTo>
                    <a:cubicBezTo>
                      <a:pt x="1" y="2"/>
                      <a:pt x="0" y="3"/>
                      <a:pt x="1" y="5"/>
                    </a:cubicBezTo>
                    <a:cubicBezTo>
                      <a:pt x="1" y="20"/>
                      <a:pt x="1" y="20"/>
                      <a:pt x="1" y="20"/>
                    </a:cubicBezTo>
                    <a:cubicBezTo>
                      <a:pt x="42" y="20"/>
                      <a:pt x="42" y="20"/>
                      <a:pt x="42" y="20"/>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0" name="Freeform 110"/>
              <p:cNvSpPr>
                <a:spLocks/>
              </p:cNvSpPr>
              <p:nvPr/>
            </p:nvSpPr>
            <p:spPr bwMode="auto">
              <a:xfrm>
                <a:off x="5871866" y="1291851"/>
                <a:ext cx="201140" cy="97460"/>
              </a:xfrm>
              <a:custGeom>
                <a:avLst/>
                <a:gdLst>
                  <a:gd name="T0" fmla="*/ 41 w 41"/>
                  <a:gd name="T1" fmla="*/ 5 h 20"/>
                  <a:gd name="T2" fmla="*/ 38 w 41"/>
                  <a:gd name="T3" fmla="*/ 1 h 20"/>
                  <a:gd name="T4" fmla="*/ 33 w 41"/>
                  <a:gd name="T5" fmla="*/ 1 h 20"/>
                  <a:gd name="T6" fmla="*/ 0 w 41"/>
                  <a:gd name="T7" fmla="*/ 20 h 20"/>
                  <a:gd name="T8" fmla="*/ 41 w 41"/>
                  <a:gd name="T9" fmla="*/ 20 h 20"/>
                  <a:gd name="T10" fmla="*/ 41 w 41"/>
                  <a:gd name="T11" fmla="*/ 5 h 20"/>
                </a:gdLst>
                <a:ahLst/>
                <a:cxnLst>
                  <a:cxn ang="0">
                    <a:pos x="T0" y="T1"/>
                  </a:cxn>
                  <a:cxn ang="0">
                    <a:pos x="T2" y="T3"/>
                  </a:cxn>
                  <a:cxn ang="0">
                    <a:pos x="T4" y="T5"/>
                  </a:cxn>
                  <a:cxn ang="0">
                    <a:pos x="T6" y="T7"/>
                  </a:cxn>
                  <a:cxn ang="0">
                    <a:pos x="T8" y="T9"/>
                  </a:cxn>
                  <a:cxn ang="0">
                    <a:pos x="T10" y="T11"/>
                  </a:cxn>
                </a:cxnLst>
                <a:rect l="0" t="0" r="r" b="b"/>
                <a:pathLst>
                  <a:path w="41" h="20">
                    <a:moveTo>
                      <a:pt x="41" y="5"/>
                    </a:moveTo>
                    <a:cubicBezTo>
                      <a:pt x="41" y="3"/>
                      <a:pt x="40" y="2"/>
                      <a:pt x="38" y="1"/>
                    </a:cubicBezTo>
                    <a:cubicBezTo>
                      <a:pt x="37" y="0"/>
                      <a:pt x="35" y="0"/>
                      <a:pt x="33" y="1"/>
                    </a:cubicBezTo>
                    <a:cubicBezTo>
                      <a:pt x="0" y="20"/>
                      <a:pt x="0" y="20"/>
                      <a:pt x="0" y="20"/>
                    </a:cubicBezTo>
                    <a:cubicBezTo>
                      <a:pt x="41" y="20"/>
                      <a:pt x="41" y="20"/>
                      <a:pt x="41" y="20"/>
                    </a:cubicBezTo>
                    <a:lnTo>
                      <a:pt x="4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1" name="Freeform 111"/>
              <p:cNvSpPr>
                <a:spLocks/>
              </p:cNvSpPr>
              <p:nvPr/>
            </p:nvSpPr>
            <p:spPr bwMode="auto">
              <a:xfrm>
                <a:off x="6091667" y="1291851"/>
                <a:ext cx="201140" cy="97460"/>
              </a:xfrm>
              <a:custGeom>
                <a:avLst/>
                <a:gdLst>
                  <a:gd name="T0" fmla="*/ 8 w 41"/>
                  <a:gd name="T1" fmla="*/ 1 h 20"/>
                  <a:gd name="T2" fmla="*/ 3 w 41"/>
                  <a:gd name="T3" fmla="*/ 1 h 20"/>
                  <a:gd name="T4" fmla="*/ 3 w 41"/>
                  <a:gd name="T5" fmla="*/ 1 h 20"/>
                  <a:gd name="T6" fmla="*/ 0 w 41"/>
                  <a:gd name="T7" fmla="*/ 5 h 20"/>
                  <a:gd name="T8" fmla="*/ 0 w 41"/>
                  <a:gd name="T9" fmla="*/ 20 h 20"/>
                  <a:gd name="T10" fmla="*/ 41 w 41"/>
                  <a:gd name="T11" fmla="*/ 20 h 20"/>
                  <a:gd name="T12" fmla="*/ 8 w 41"/>
                  <a:gd name="T13" fmla="*/ 1 h 20"/>
                </a:gdLst>
                <a:ahLst/>
                <a:cxnLst>
                  <a:cxn ang="0">
                    <a:pos x="T0" y="T1"/>
                  </a:cxn>
                  <a:cxn ang="0">
                    <a:pos x="T2" y="T3"/>
                  </a:cxn>
                  <a:cxn ang="0">
                    <a:pos x="T4" y="T5"/>
                  </a:cxn>
                  <a:cxn ang="0">
                    <a:pos x="T6" y="T7"/>
                  </a:cxn>
                  <a:cxn ang="0">
                    <a:pos x="T8" y="T9"/>
                  </a:cxn>
                  <a:cxn ang="0">
                    <a:pos x="T10" y="T11"/>
                  </a:cxn>
                  <a:cxn ang="0">
                    <a:pos x="T12" y="T13"/>
                  </a:cxn>
                </a:cxnLst>
                <a:rect l="0" t="0" r="r" b="b"/>
                <a:pathLst>
                  <a:path w="41" h="20">
                    <a:moveTo>
                      <a:pt x="8" y="1"/>
                    </a:moveTo>
                    <a:cubicBezTo>
                      <a:pt x="7" y="0"/>
                      <a:pt x="5" y="0"/>
                      <a:pt x="3" y="1"/>
                    </a:cubicBezTo>
                    <a:cubicBezTo>
                      <a:pt x="3" y="1"/>
                      <a:pt x="3" y="1"/>
                      <a:pt x="3" y="1"/>
                    </a:cubicBezTo>
                    <a:cubicBezTo>
                      <a:pt x="1" y="2"/>
                      <a:pt x="0" y="3"/>
                      <a:pt x="0" y="5"/>
                    </a:cubicBezTo>
                    <a:cubicBezTo>
                      <a:pt x="0" y="20"/>
                      <a:pt x="0" y="20"/>
                      <a:pt x="0" y="20"/>
                    </a:cubicBezTo>
                    <a:cubicBezTo>
                      <a:pt x="41" y="20"/>
                      <a:pt x="41" y="20"/>
                      <a:pt x="41" y="20"/>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2" name="Freeform 112"/>
              <p:cNvSpPr>
                <a:spLocks/>
              </p:cNvSpPr>
              <p:nvPr/>
            </p:nvSpPr>
            <p:spPr bwMode="auto">
              <a:xfrm>
                <a:off x="6792542" y="1291851"/>
                <a:ext cx="201140" cy="97460"/>
              </a:xfrm>
              <a:custGeom>
                <a:avLst/>
                <a:gdLst>
                  <a:gd name="T0" fmla="*/ 41 w 41"/>
                  <a:gd name="T1" fmla="*/ 5 h 20"/>
                  <a:gd name="T2" fmla="*/ 39 w 41"/>
                  <a:gd name="T3" fmla="*/ 1 h 20"/>
                  <a:gd name="T4" fmla="*/ 33 w 41"/>
                  <a:gd name="T5" fmla="*/ 1 h 20"/>
                  <a:gd name="T6" fmla="*/ 0 w 41"/>
                  <a:gd name="T7" fmla="*/ 20 h 20"/>
                  <a:gd name="T8" fmla="*/ 41 w 41"/>
                  <a:gd name="T9" fmla="*/ 20 h 20"/>
                  <a:gd name="T10" fmla="*/ 41 w 41"/>
                  <a:gd name="T11" fmla="*/ 5 h 20"/>
                </a:gdLst>
                <a:ahLst/>
                <a:cxnLst>
                  <a:cxn ang="0">
                    <a:pos x="T0" y="T1"/>
                  </a:cxn>
                  <a:cxn ang="0">
                    <a:pos x="T2" y="T3"/>
                  </a:cxn>
                  <a:cxn ang="0">
                    <a:pos x="T4" y="T5"/>
                  </a:cxn>
                  <a:cxn ang="0">
                    <a:pos x="T6" y="T7"/>
                  </a:cxn>
                  <a:cxn ang="0">
                    <a:pos x="T8" y="T9"/>
                  </a:cxn>
                  <a:cxn ang="0">
                    <a:pos x="T10" y="T11"/>
                  </a:cxn>
                </a:cxnLst>
                <a:rect l="0" t="0" r="r" b="b"/>
                <a:pathLst>
                  <a:path w="41" h="20">
                    <a:moveTo>
                      <a:pt x="41" y="5"/>
                    </a:moveTo>
                    <a:cubicBezTo>
                      <a:pt x="41" y="3"/>
                      <a:pt x="40" y="2"/>
                      <a:pt x="39" y="1"/>
                    </a:cubicBezTo>
                    <a:cubicBezTo>
                      <a:pt x="37" y="0"/>
                      <a:pt x="35" y="0"/>
                      <a:pt x="33" y="1"/>
                    </a:cubicBezTo>
                    <a:cubicBezTo>
                      <a:pt x="0" y="20"/>
                      <a:pt x="0" y="20"/>
                      <a:pt x="0" y="20"/>
                    </a:cubicBezTo>
                    <a:cubicBezTo>
                      <a:pt x="41" y="20"/>
                      <a:pt x="41" y="20"/>
                      <a:pt x="41" y="20"/>
                    </a:cubicBezTo>
                    <a:lnTo>
                      <a:pt x="4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3" name="Freeform 113"/>
              <p:cNvSpPr>
                <a:spLocks/>
              </p:cNvSpPr>
              <p:nvPr/>
            </p:nvSpPr>
            <p:spPr bwMode="auto">
              <a:xfrm>
                <a:off x="7018563" y="1291851"/>
                <a:ext cx="201140" cy="97460"/>
              </a:xfrm>
              <a:custGeom>
                <a:avLst/>
                <a:gdLst>
                  <a:gd name="T0" fmla="*/ 8 w 41"/>
                  <a:gd name="T1" fmla="*/ 1 h 20"/>
                  <a:gd name="T2" fmla="*/ 2 w 41"/>
                  <a:gd name="T3" fmla="*/ 1 h 20"/>
                  <a:gd name="T4" fmla="*/ 2 w 41"/>
                  <a:gd name="T5" fmla="*/ 1 h 20"/>
                  <a:gd name="T6" fmla="*/ 0 w 41"/>
                  <a:gd name="T7" fmla="*/ 5 h 20"/>
                  <a:gd name="T8" fmla="*/ 0 w 41"/>
                  <a:gd name="T9" fmla="*/ 20 h 20"/>
                  <a:gd name="T10" fmla="*/ 41 w 41"/>
                  <a:gd name="T11" fmla="*/ 20 h 20"/>
                  <a:gd name="T12" fmla="*/ 8 w 41"/>
                  <a:gd name="T13" fmla="*/ 1 h 20"/>
                </a:gdLst>
                <a:ahLst/>
                <a:cxnLst>
                  <a:cxn ang="0">
                    <a:pos x="T0" y="T1"/>
                  </a:cxn>
                  <a:cxn ang="0">
                    <a:pos x="T2" y="T3"/>
                  </a:cxn>
                  <a:cxn ang="0">
                    <a:pos x="T4" y="T5"/>
                  </a:cxn>
                  <a:cxn ang="0">
                    <a:pos x="T6" y="T7"/>
                  </a:cxn>
                  <a:cxn ang="0">
                    <a:pos x="T8" y="T9"/>
                  </a:cxn>
                  <a:cxn ang="0">
                    <a:pos x="T10" y="T11"/>
                  </a:cxn>
                  <a:cxn ang="0">
                    <a:pos x="T12" y="T13"/>
                  </a:cxn>
                </a:cxnLst>
                <a:rect l="0" t="0" r="r" b="b"/>
                <a:pathLst>
                  <a:path w="41" h="20">
                    <a:moveTo>
                      <a:pt x="8" y="1"/>
                    </a:moveTo>
                    <a:cubicBezTo>
                      <a:pt x="6" y="0"/>
                      <a:pt x="4" y="0"/>
                      <a:pt x="2" y="1"/>
                    </a:cubicBezTo>
                    <a:cubicBezTo>
                      <a:pt x="2" y="1"/>
                      <a:pt x="2" y="1"/>
                      <a:pt x="2" y="1"/>
                    </a:cubicBezTo>
                    <a:cubicBezTo>
                      <a:pt x="1" y="2"/>
                      <a:pt x="0" y="3"/>
                      <a:pt x="0" y="5"/>
                    </a:cubicBezTo>
                    <a:cubicBezTo>
                      <a:pt x="0" y="20"/>
                      <a:pt x="0" y="20"/>
                      <a:pt x="0" y="20"/>
                    </a:cubicBezTo>
                    <a:cubicBezTo>
                      <a:pt x="41" y="20"/>
                      <a:pt x="41" y="20"/>
                      <a:pt x="41" y="20"/>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4" name="Freeform 114"/>
              <p:cNvSpPr>
                <a:spLocks/>
              </p:cNvSpPr>
              <p:nvPr/>
            </p:nvSpPr>
            <p:spPr bwMode="auto">
              <a:xfrm>
                <a:off x="7713220" y="1291851"/>
                <a:ext cx="201140" cy="97460"/>
              </a:xfrm>
              <a:custGeom>
                <a:avLst/>
                <a:gdLst>
                  <a:gd name="T0" fmla="*/ 41 w 41"/>
                  <a:gd name="T1" fmla="*/ 5 h 20"/>
                  <a:gd name="T2" fmla="*/ 38 w 41"/>
                  <a:gd name="T3" fmla="*/ 1 h 20"/>
                  <a:gd name="T4" fmla="*/ 33 w 41"/>
                  <a:gd name="T5" fmla="*/ 1 h 20"/>
                  <a:gd name="T6" fmla="*/ 0 w 41"/>
                  <a:gd name="T7" fmla="*/ 20 h 20"/>
                  <a:gd name="T8" fmla="*/ 41 w 41"/>
                  <a:gd name="T9" fmla="*/ 20 h 20"/>
                  <a:gd name="T10" fmla="*/ 41 w 41"/>
                  <a:gd name="T11" fmla="*/ 5 h 20"/>
                </a:gdLst>
                <a:ahLst/>
                <a:cxnLst>
                  <a:cxn ang="0">
                    <a:pos x="T0" y="T1"/>
                  </a:cxn>
                  <a:cxn ang="0">
                    <a:pos x="T2" y="T3"/>
                  </a:cxn>
                  <a:cxn ang="0">
                    <a:pos x="T4" y="T5"/>
                  </a:cxn>
                  <a:cxn ang="0">
                    <a:pos x="T6" y="T7"/>
                  </a:cxn>
                  <a:cxn ang="0">
                    <a:pos x="T8" y="T9"/>
                  </a:cxn>
                  <a:cxn ang="0">
                    <a:pos x="T10" y="T11"/>
                  </a:cxn>
                </a:cxnLst>
                <a:rect l="0" t="0" r="r" b="b"/>
                <a:pathLst>
                  <a:path w="41" h="20">
                    <a:moveTo>
                      <a:pt x="41" y="5"/>
                    </a:moveTo>
                    <a:cubicBezTo>
                      <a:pt x="41" y="3"/>
                      <a:pt x="40" y="2"/>
                      <a:pt x="38" y="1"/>
                    </a:cubicBezTo>
                    <a:cubicBezTo>
                      <a:pt x="37" y="0"/>
                      <a:pt x="35" y="0"/>
                      <a:pt x="33" y="1"/>
                    </a:cubicBezTo>
                    <a:cubicBezTo>
                      <a:pt x="0" y="20"/>
                      <a:pt x="0" y="20"/>
                      <a:pt x="0" y="20"/>
                    </a:cubicBezTo>
                    <a:cubicBezTo>
                      <a:pt x="41" y="20"/>
                      <a:pt x="41" y="20"/>
                      <a:pt x="41" y="20"/>
                    </a:cubicBezTo>
                    <a:lnTo>
                      <a:pt x="4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5" name="Freeform 115"/>
              <p:cNvSpPr>
                <a:spLocks/>
              </p:cNvSpPr>
              <p:nvPr/>
            </p:nvSpPr>
            <p:spPr bwMode="auto">
              <a:xfrm>
                <a:off x="7939241" y="1291851"/>
                <a:ext cx="201140" cy="97460"/>
              </a:xfrm>
              <a:custGeom>
                <a:avLst/>
                <a:gdLst>
                  <a:gd name="T0" fmla="*/ 7 w 41"/>
                  <a:gd name="T1" fmla="*/ 1 h 20"/>
                  <a:gd name="T2" fmla="*/ 2 w 41"/>
                  <a:gd name="T3" fmla="*/ 1 h 20"/>
                  <a:gd name="T4" fmla="*/ 2 w 41"/>
                  <a:gd name="T5" fmla="*/ 1 h 20"/>
                  <a:gd name="T6" fmla="*/ 0 w 41"/>
                  <a:gd name="T7" fmla="*/ 5 h 20"/>
                  <a:gd name="T8" fmla="*/ 0 w 41"/>
                  <a:gd name="T9" fmla="*/ 20 h 20"/>
                  <a:gd name="T10" fmla="*/ 41 w 41"/>
                  <a:gd name="T11" fmla="*/ 20 h 20"/>
                  <a:gd name="T12" fmla="*/ 7 w 41"/>
                  <a:gd name="T13" fmla="*/ 1 h 20"/>
                </a:gdLst>
                <a:ahLst/>
                <a:cxnLst>
                  <a:cxn ang="0">
                    <a:pos x="T0" y="T1"/>
                  </a:cxn>
                  <a:cxn ang="0">
                    <a:pos x="T2" y="T3"/>
                  </a:cxn>
                  <a:cxn ang="0">
                    <a:pos x="T4" y="T5"/>
                  </a:cxn>
                  <a:cxn ang="0">
                    <a:pos x="T6" y="T7"/>
                  </a:cxn>
                  <a:cxn ang="0">
                    <a:pos x="T8" y="T9"/>
                  </a:cxn>
                  <a:cxn ang="0">
                    <a:pos x="T10" y="T11"/>
                  </a:cxn>
                  <a:cxn ang="0">
                    <a:pos x="T12" y="T13"/>
                  </a:cxn>
                </a:cxnLst>
                <a:rect l="0" t="0" r="r" b="b"/>
                <a:pathLst>
                  <a:path w="41" h="20">
                    <a:moveTo>
                      <a:pt x="7" y="1"/>
                    </a:moveTo>
                    <a:cubicBezTo>
                      <a:pt x="6" y="0"/>
                      <a:pt x="4" y="0"/>
                      <a:pt x="2" y="1"/>
                    </a:cubicBezTo>
                    <a:cubicBezTo>
                      <a:pt x="2" y="1"/>
                      <a:pt x="2" y="1"/>
                      <a:pt x="2" y="1"/>
                    </a:cubicBezTo>
                    <a:cubicBezTo>
                      <a:pt x="1" y="2"/>
                      <a:pt x="0" y="3"/>
                      <a:pt x="0" y="5"/>
                    </a:cubicBezTo>
                    <a:cubicBezTo>
                      <a:pt x="0" y="20"/>
                      <a:pt x="0" y="20"/>
                      <a:pt x="0" y="20"/>
                    </a:cubicBezTo>
                    <a:cubicBezTo>
                      <a:pt x="41" y="20"/>
                      <a:pt x="41" y="20"/>
                      <a:pt x="41" y="20"/>
                    </a:cubicBezTo>
                    <a:lnTo>
                      <a:pt x="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6" name="Freeform 116"/>
              <p:cNvSpPr>
                <a:spLocks/>
              </p:cNvSpPr>
              <p:nvPr/>
            </p:nvSpPr>
            <p:spPr bwMode="auto">
              <a:xfrm>
                <a:off x="8633896" y="1291851"/>
                <a:ext cx="201140" cy="97460"/>
              </a:xfrm>
              <a:custGeom>
                <a:avLst/>
                <a:gdLst>
                  <a:gd name="T0" fmla="*/ 41 w 41"/>
                  <a:gd name="T1" fmla="*/ 5 h 20"/>
                  <a:gd name="T2" fmla="*/ 38 w 41"/>
                  <a:gd name="T3" fmla="*/ 1 h 20"/>
                  <a:gd name="T4" fmla="*/ 33 w 41"/>
                  <a:gd name="T5" fmla="*/ 1 h 20"/>
                  <a:gd name="T6" fmla="*/ 0 w 41"/>
                  <a:gd name="T7" fmla="*/ 20 h 20"/>
                  <a:gd name="T8" fmla="*/ 41 w 41"/>
                  <a:gd name="T9" fmla="*/ 20 h 20"/>
                  <a:gd name="T10" fmla="*/ 41 w 41"/>
                  <a:gd name="T11" fmla="*/ 5 h 20"/>
                </a:gdLst>
                <a:ahLst/>
                <a:cxnLst>
                  <a:cxn ang="0">
                    <a:pos x="T0" y="T1"/>
                  </a:cxn>
                  <a:cxn ang="0">
                    <a:pos x="T2" y="T3"/>
                  </a:cxn>
                  <a:cxn ang="0">
                    <a:pos x="T4" y="T5"/>
                  </a:cxn>
                  <a:cxn ang="0">
                    <a:pos x="T6" y="T7"/>
                  </a:cxn>
                  <a:cxn ang="0">
                    <a:pos x="T8" y="T9"/>
                  </a:cxn>
                  <a:cxn ang="0">
                    <a:pos x="T10" y="T11"/>
                  </a:cxn>
                </a:cxnLst>
                <a:rect l="0" t="0" r="r" b="b"/>
                <a:pathLst>
                  <a:path w="41" h="20">
                    <a:moveTo>
                      <a:pt x="41" y="5"/>
                    </a:moveTo>
                    <a:cubicBezTo>
                      <a:pt x="41" y="3"/>
                      <a:pt x="40" y="2"/>
                      <a:pt x="38" y="1"/>
                    </a:cubicBezTo>
                    <a:cubicBezTo>
                      <a:pt x="37" y="0"/>
                      <a:pt x="35" y="0"/>
                      <a:pt x="33" y="1"/>
                    </a:cubicBezTo>
                    <a:cubicBezTo>
                      <a:pt x="0" y="20"/>
                      <a:pt x="0" y="20"/>
                      <a:pt x="0" y="20"/>
                    </a:cubicBezTo>
                    <a:cubicBezTo>
                      <a:pt x="41" y="20"/>
                      <a:pt x="41" y="20"/>
                      <a:pt x="41" y="20"/>
                    </a:cubicBezTo>
                    <a:lnTo>
                      <a:pt x="4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7" name="Freeform 117"/>
              <p:cNvSpPr>
                <a:spLocks/>
              </p:cNvSpPr>
              <p:nvPr/>
            </p:nvSpPr>
            <p:spPr bwMode="auto">
              <a:xfrm>
                <a:off x="8855770" y="1291851"/>
                <a:ext cx="205287" cy="97460"/>
              </a:xfrm>
              <a:custGeom>
                <a:avLst/>
                <a:gdLst>
                  <a:gd name="T0" fmla="*/ 8 w 42"/>
                  <a:gd name="T1" fmla="*/ 1 h 20"/>
                  <a:gd name="T2" fmla="*/ 3 w 42"/>
                  <a:gd name="T3" fmla="*/ 1 h 20"/>
                  <a:gd name="T4" fmla="*/ 3 w 42"/>
                  <a:gd name="T5" fmla="*/ 1 h 20"/>
                  <a:gd name="T6" fmla="*/ 0 w 42"/>
                  <a:gd name="T7" fmla="*/ 5 h 20"/>
                  <a:gd name="T8" fmla="*/ 1 w 42"/>
                  <a:gd name="T9" fmla="*/ 20 h 20"/>
                  <a:gd name="T10" fmla="*/ 42 w 42"/>
                  <a:gd name="T11" fmla="*/ 20 h 20"/>
                  <a:gd name="T12" fmla="*/ 8 w 42"/>
                  <a:gd name="T13" fmla="*/ 1 h 20"/>
                </a:gdLst>
                <a:ahLst/>
                <a:cxnLst>
                  <a:cxn ang="0">
                    <a:pos x="T0" y="T1"/>
                  </a:cxn>
                  <a:cxn ang="0">
                    <a:pos x="T2" y="T3"/>
                  </a:cxn>
                  <a:cxn ang="0">
                    <a:pos x="T4" y="T5"/>
                  </a:cxn>
                  <a:cxn ang="0">
                    <a:pos x="T6" y="T7"/>
                  </a:cxn>
                  <a:cxn ang="0">
                    <a:pos x="T8" y="T9"/>
                  </a:cxn>
                  <a:cxn ang="0">
                    <a:pos x="T10" y="T11"/>
                  </a:cxn>
                  <a:cxn ang="0">
                    <a:pos x="T12" y="T13"/>
                  </a:cxn>
                </a:cxnLst>
                <a:rect l="0" t="0" r="r" b="b"/>
                <a:pathLst>
                  <a:path w="42" h="20">
                    <a:moveTo>
                      <a:pt x="8" y="1"/>
                    </a:moveTo>
                    <a:cubicBezTo>
                      <a:pt x="7" y="0"/>
                      <a:pt x="5" y="0"/>
                      <a:pt x="3" y="1"/>
                    </a:cubicBezTo>
                    <a:cubicBezTo>
                      <a:pt x="3" y="1"/>
                      <a:pt x="3" y="1"/>
                      <a:pt x="3" y="1"/>
                    </a:cubicBezTo>
                    <a:cubicBezTo>
                      <a:pt x="1" y="2"/>
                      <a:pt x="0" y="3"/>
                      <a:pt x="0" y="5"/>
                    </a:cubicBezTo>
                    <a:cubicBezTo>
                      <a:pt x="1" y="20"/>
                      <a:pt x="1" y="20"/>
                      <a:pt x="1" y="20"/>
                    </a:cubicBezTo>
                    <a:cubicBezTo>
                      <a:pt x="42" y="20"/>
                      <a:pt x="42" y="20"/>
                      <a:pt x="42" y="20"/>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8" name="Freeform 118"/>
              <p:cNvSpPr>
                <a:spLocks/>
              </p:cNvSpPr>
              <p:nvPr/>
            </p:nvSpPr>
            <p:spPr bwMode="auto">
              <a:xfrm>
                <a:off x="8855770" y="758936"/>
                <a:ext cx="288231" cy="454118"/>
              </a:xfrm>
              <a:custGeom>
                <a:avLst/>
                <a:gdLst>
                  <a:gd name="T0" fmla="*/ 59 w 59"/>
                  <a:gd name="T1" fmla="*/ 30 h 93"/>
                  <a:gd name="T2" fmla="*/ 8 w 59"/>
                  <a:gd name="T3" fmla="*/ 1 h 93"/>
                  <a:gd name="T4" fmla="*/ 3 w 59"/>
                  <a:gd name="T5" fmla="*/ 1 h 93"/>
                  <a:gd name="T6" fmla="*/ 3 w 59"/>
                  <a:gd name="T7" fmla="*/ 1 h 93"/>
                  <a:gd name="T8" fmla="*/ 1 w 59"/>
                  <a:gd name="T9" fmla="*/ 6 h 93"/>
                  <a:gd name="T10" fmla="*/ 0 w 59"/>
                  <a:gd name="T11" fmla="*/ 88 h 93"/>
                  <a:gd name="T12" fmla="*/ 3 w 59"/>
                  <a:gd name="T13" fmla="*/ 92 h 93"/>
                  <a:gd name="T14" fmla="*/ 8 w 59"/>
                  <a:gd name="T15" fmla="*/ 92 h 93"/>
                  <a:gd name="T16" fmla="*/ 59 w 59"/>
                  <a:gd name="T17" fmla="*/ 63 h 93"/>
                  <a:gd name="T18" fmla="*/ 59 w 59"/>
                  <a:gd name="T19" fmla="*/ 3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93">
                    <a:moveTo>
                      <a:pt x="59" y="30"/>
                    </a:moveTo>
                    <a:cubicBezTo>
                      <a:pt x="8" y="1"/>
                      <a:pt x="8" y="1"/>
                      <a:pt x="8" y="1"/>
                    </a:cubicBezTo>
                    <a:cubicBezTo>
                      <a:pt x="7" y="0"/>
                      <a:pt x="5" y="0"/>
                      <a:pt x="3" y="1"/>
                    </a:cubicBezTo>
                    <a:cubicBezTo>
                      <a:pt x="3" y="1"/>
                      <a:pt x="3" y="1"/>
                      <a:pt x="3" y="1"/>
                    </a:cubicBezTo>
                    <a:cubicBezTo>
                      <a:pt x="2" y="2"/>
                      <a:pt x="1" y="4"/>
                      <a:pt x="1" y="6"/>
                    </a:cubicBezTo>
                    <a:cubicBezTo>
                      <a:pt x="0" y="88"/>
                      <a:pt x="0" y="88"/>
                      <a:pt x="0" y="88"/>
                    </a:cubicBezTo>
                    <a:cubicBezTo>
                      <a:pt x="0" y="90"/>
                      <a:pt x="1" y="91"/>
                      <a:pt x="3" y="92"/>
                    </a:cubicBezTo>
                    <a:cubicBezTo>
                      <a:pt x="5" y="93"/>
                      <a:pt x="7" y="93"/>
                      <a:pt x="8" y="92"/>
                    </a:cubicBezTo>
                    <a:cubicBezTo>
                      <a:pt x="59" y="63"/>
                      <a:pt x="59" y="63"/>
                      <a:pt x="59" y="63"/>
                    </a:cubicBezTo>
                    <a:lnTo>
                      <a:pt x="59"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9" name="Freeform 119"/>
              <p:cNvSpPr>
                <a:spLocks/>
              </p:cNvSpPr>
              <p:nvPr/>
            </p:nvSpPr>
            <p:spPr bwMode="auto">
              <a:xfrm>
                <a:off x="8849550" y="230170"/>
                <a:ext cx="294451" cy="454118"/>
              </a:xfrm>
              <a:custGeom>
                <a:avLst/>
                <a:gdLst>
                  <a:gd name="T0" fmla="*/ 60 w 60"/>
                  <a:gd name="T1" fmla="*/ 31 h 93"/>
                  <a:gd name="T2" fmla="*/ 8 w 60"/>
                  <a:gd name="T3" fmla="*/ 1 h 93"/>
                  <a:gd name="T4" fmla="*/ 3 w 60"/>
                  <a:gd name="T5" fmla="*/ 1 h 93"/>
                  <a:gd name="T6" fmla="*/ 0 w 60"/>
                  <a:gd name="T7" fmla="*/ 6 h 93"/>
                  <a:gd name="T8" fmla="*/ 0 w 60"/>
                  <a:gd name="T9" fmla="*/ 88 h 93"/>
                  <a:gd name="T10" fmla="*/ 3 w 60"/>
                  <a:gd name="T11" fmla="*/ 92 h 93"/>
                  <a:gd name="T12" fmla="*/ 8 w 60"/>
                  <a:gd name="T13" fmla="*/ 92 h 93"/>
                  <a:gd name="T14" fmla="*/ 60 w 60"/>
                  <a:gd name="T15" fmla="*/ 63 h 93"/>
                  <a:gd name="T16" fmla="*/ 60 w 60"/>
                  <a:gd name="T17"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93">
                    <a:moveTo>
                      <a:pt x="60" y="31"/>
                    </a:moveTo>
                    <a:cubicBezTo>
                      <a:pt x="8" y="1"/>
                      <a:pt x="8" y="1"/>
                      <a:pt x="8" y="1"/>
                    </a:cubicBezTo>
                    <a:cubicBezTo>
                      <a:pt x="7" y="0"/>
                      <a:pt x="5" y="0"/>
                      <a:pt x="3" y="1"/>
                    </a:cubicBezTo>
                    <a:cubicBezTo>
                      <a:pt x="1" y="2"/>
                      <a:pt x="0" y="4"/>
                      <a:pt x="0" y="6"/>
                    </a:cubicBezTo>
                    <a:cubicBezTo>
                      <a:pt x="0" y="88"/>
                      <a:pt x="0" y="88"/>
                      <a:pt x="0" y="88"/>
                    </a:cubicBezTo>
                    <a:cubicBezTo>
                      <a:pt x="0" y="90"/>
                      <a:pt x="1" y="91"/>
                      <a:pt x="3" y="92"/>
                    </a:cubicBezTo>
                    <a:cubicBezTo>
                      <a:pt x="5" y="93"/>
                      <a:pt x="7" y="93"/>
                      <a:pt x="8" y="92"/>
                    </a:cubicBezTo>
                    <a:cubicBezTo>
                      <a:pt x="60" y="63"/>
                      <a:pt x="60" y="63"/>
                      <a:pt x="60" y="63"/>
                    </a:cubicBezTo>
                    <a:lnTo>
                      <a:pt x="60"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99" name="Frihandsfigur 498"/>
              <p:cNvSpPr>
                <a:spLocks/>
              </p:cNvSpPr>
              <p:nvPr userDrawn="1"/>
            </p:nvSpPr>
            <p:spPr bwMode="auto">
              <a:xfrm>
                <a:off x="0" y="1023507"/>
                <a:ext cx="82383" cy="365804"/>
              </a:xfrm>
              <a:custGeom>
                <a:avLst/>
                <a:gdLst>
                  <a:gd name="connsiteX0" fmla="*/ 43339 w 82383"/>
                  <a:gd name="connsiteY0" fmla="*/ 3671 h 365804"/>
                  <a:gd name="connsiteX1" fmla="*/ 67741 w 82383"/>
                  <a:gd name="connsiteY1" fmla="*/ 3671 h 365804"/>
                  <a:gd name="connsiteX2" fmla="*/ 82383 w 82383"/>
                  <a:gd name="connsiteY2" fmla="*/ 28139 h 365804"/>
                  <a:gd name="connsiteX3" fmla="*/ 77502 w 82383"/>
                  <a:gd name="connsiteY3" fmla="*/ 365804 h 365804"/>
                  <a:gd name="connsiteX4" fmla="*/ 32224 w 82383"/>
                  <a:gd name="connsiteY4" fmla="*/ 365804 h 365804"/>
                  <a:gd name="connsiteX5" fmla="*/ 0 w 82383"/>
                  <a:gd name="connsiteY5" fmla="*/ 365804 h 365804"/>
                  <a:gd name="connsiteX6" fmla="*/ 0 w 82383"/>
                  <a:gd name="connsiteY6" fmla="*/ 28765 h 36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383" h="365804">
                    <a:moveTo>
                      <a:pt x="43339" y="3671"/>
                    </a:moveTo>
                    <a:cubicBezTo>
                      <a:pt x="48219" y="-1223"/>
                      <a:pt x="57980" y="-1223"/>
                      <a:pt x="67741" y="3671"/>
                    </a:cubicBezTo>
                    <a:cubicBezTo>
                      <a:pt x="77502" y="8564"/>
                      <a:pt x="82383" y="18352"/>
                      <a:pt x="82383" y="28139"/>
                    </a:cubicBezTo>
                    <a:lnTo>
                      <a:pt x="77502" y="365804"/>
                    </a:lnTo>
                    <a:cubicBezTo>
                      <a:pt x="77502" y="365804"/>
                      <a:pt x="77502" y="365804"/>
                      <a:pt x="32224" y="365804"/>
                    </a:cubicBezTo>
                    <a:lnTo>
                      <a:pt x="0" y="365804"/>
                    </a:lnTo>
                    <a:lnTo>
                      <a:pt x="0" y="287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131" name="Freeform 121"/>
              <p:cNvSpPr>
                <a:spLocks/>
              </p:cNvSpPr>
              <p:nvPr/>
            </p:nvSpPr>
            <p:spPr bwMode="auto">
              <a:xfrm>
                <a:off x="103119" y="1028504"/>
                <a:ext cx="406425" cy="360807"/>
              </a:xfrm>
              <a:custGeom>
                <a:avLst/>
                <a:gdLst>
                  <a:gd name="T0" fmla="*/ 79 w 83"/>
                  <a:gd name="T1" fmla="*/ 50 h 74"/>
                  <a:gd name="T2" fmla="*/ 79 w 83"/>
                  <a:gd name="T3" fmla="*/ 50 h 74"/>
                  <a:gd name="T4" fmla="*/ 79 w 83"/>
                  <a:gd name="T5" fmla="*/ 50 h 74"/>
                  <a:gd name="T6" fmla="*/ 81 w 83"/>
                  <a:gd name="T7" fmla="*/ 43 h 74"/>
                  <a:gd name="T8" fmla="*/ 79 w 83"/>
                  <a:gd name="T9" fmla="*/ 41 h 74"/>
                  <a:gd name="T10" fmla="*/ 8 w 83"/>
                  <a:gd name="T11" fmla="*/ 0 h 74"/>
                  <a:gd name="T12" fmla="*/ 3 w 83"/>
                  <a:gd name="T13" fmla="*/ 0 h 74"/>
                  <a:gd name="T14" fmla="*/ 0 w 83"/>
                  <a:gd name="T15" fmla="*/ 5 h 74"/>
                  <a:gd name="T16" fmla="*/ 1 w 83"/>
                  <a:gd name="T17" fmla="*/ 74 h 74"/>
                  <a:gd name="T18" fmla="*/ 39 w 83"/>
                  <a:gd name="T19" fmla="*/ 74 h 74"/>
                  <a:gd name="T20" fmla="*/ 79 w 83"/>
                  <a:gd name="T21" fmla="*/ 5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74">
                    <a:moveTo>
                      <a:pt x="79" y="50"/>
                    </a:moveTo>
                    <a:cubicBezTo>
                      <a:pt x="79" y="50"/>
                      <a:pt x="79" y="50"/>
                      <a:pt x="79" y="50"/>
                    </a:cubicBezTo>
                    <a:cubicBezTo>
                      <a:pt x="79" y="50"/>
                      <a:pt x="79" y="50"/>
                      <a:pt x="79" y="50"/>
                    </a:cubicBezTo>
                    <a:cubicBezTo>
                      <a:pt x="82" y="49"/>
                      <a:pt x="83" y="46"/>
                      <a:pt x="81" y="43"/>
                    </a:cubicBezTo>
                    <a:cubicBezTo>
                      <a:pt x="81" y="42"/>
                      <a:pt x="80" y="42"/>
                      <a:pt x="79" y="41"/>
                    </a:cubicBezTo>
                    <a:cubicBezTo>
                      <a:pt x="8" y="0"/>
                      <a:pt x="8" y="0"/>
                      <a:pt x="8" y="0"/>
                    </a:cubicBezTo>
                    <a:cubicBezTo>
                      <a:pt x="7" y="0"/>
                      <a:pt x="5" y="0"/>
                      <a:pt x="3" y="0"/>
                    </a:cubicBezTo>
                    <a:cubicBezTo>
                      <a:pt x="1" y="1"/>
                      <a:pt x="0" y="3"/>
                      <a:pt x="0" y="5"/>
                    </a:cubicBezTo>
                    <a:cubicBezTo>
                      <a:pt x="1" y="74"/>
                      <a:pt x="1" y="74"/>
                      <a:pt x="1" y="74"/>
                    </a:cubicBezTo>
                    <a:cubicBezTo>
                      <a:pt x="39" y="74"/>
                      <a:pt x="39" y="74"/>
                      <a:pt x="39" y="74"/>
                    </a:cubicBezTo>
                    <a:lnTo>
                      <a:pt x="79"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2" name="Freeform 122"/>
              <p:cNvSpPr>
                <a:spLocks/>
              </p:cNvSpPr>
              <p:nvPr/>
            </p:nvSpPr>
            <p:spPr bwMode="auto">
              <a:xfrm>
                <a:off x="602856" y="1022284"/>
                <a:ext cx="396058" cy="367027"/>
              </a:xfrm>
              <a:custGeom>
                <a:avLst/>
                <a:gdLst>
                  <a:gd name="T0" fmla="*/ 81 w 81"/>
                  <a:gd name="T1" fmla="*/ 6 h 75"/>
                  <a:gd name="T2" fmla="*/ 79 w 81"/>
                  <a:gd name="T3" fmla="*/ 1 h 75"/>
                  <a:gd name="T4" fmla="*/ 74 w 81"/>
                  <a:gd name="T5" fmla="*/ 1 h 75"/>
                  <a:gd name="T6" fmla="*/ 2 w 81"/>
                  <a:gd name="T7" fmla="*/ 42 h 75"/>
                  <a:gd name="T8" fmla="*/ 0 w 81"/>
                  <a:gd name="T9" fmla="*/ 47 h 75"/>
                  <a:gd name="T10" fmla="*/ 2 w 81"/>
                  <a:gd name="T11" fmla="*/ 51 h 75"/>
                  <a:gd name="T12" fmla="*/ 43 w 81"/>
                  <a:gd name="T13" fmla="*/ 75 h 75"/>
                  <a:gd name="T14" fmla="*/ 81 w 81"/>
                  <a:gd name="T15" fmla="*/ 75 h 75"/>
                  <a:gd name="T16" fmla="*/ 81 w 81"/>
                  <a:gd name="T17" fmla="*/ 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75">
                    <a:moveTo>
                      <a:pt x="81" y="6"/>
                    </a:moveTo>
                    <a:cubicBezTo>
                      <a:pt x="81" y="4"/>
                      <a:pt x="80" y="2"/>
                      <a:pt x="79" y="1"/>
                    </a:cubicBezTo>
                    <a:cubicBezTo>
                      <a:pt x="77" y="0"/>
                      <a:pt x="75" y="0"/>
                      <a:pt x="74" y="1"/>
                    </a:cubicBezTo>
                    <a:cubicBezTo>
                      <a:pt x="2" y="42"/>
                      <a:pt x="2" y="42"/>
                      <a:pt x="2" y="42"/>
                    </a:cubicBezTo>
                    <a:cubicBezTo>
                      <a:pt x="1" y="43"/>
                      <a:pt x="0" y="45"/>
                      <a:pt x="0" y="47"/>
                    </a:cubicBezTo>
                    <a:cubicBezTo>
                      <a:pt x="0" y="49"/>
                      <a:pt x="1" y="50"/>
                      <a:pt x="2" y="51"/>
                    </a:cubicBezTo>
                    <a:cubicBezTo>
                      <a:pt x="43" y="75"/>
                      <a:pt x="43" y="75"/>
                      <a:pt x="43" y="75"/>
                    </a:cubicBezTo>
                    <a:cubicBezTo>
                      <a:pt x="81" y="75"/>
                      <a:pt x="81" y="75"/>
                      <a:pt x="81" y="75"/>
                    </a:cubicBezTo>
                    <a:lnTo>
                      <a:pt x="8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 name="Freeform 123"/>
              <p:cNvSpPr>
                <a:spLocks/>
              </p:cNvSpPr>
              <p:nvPr/>
            </p:nvSpPr>
            <p:spPr bwMode="auto">
              <a:xfrm>
                <a:off x="1027944" y="1028504"/>
                <a:ext cx="402278" cy="360807"/>
              </a:xfrm>
              <a:custGeom>
                <a:avLst/>
                <a:gdLst>
                  <a:gd name="T0" fmla="*/ 79 w 82"/>
                  <a:gd name="T1" fmla="*/ 51 h 74"/>
                  <a:gd name="T2" fmla="*/ 79 w 82"/>
                  <a:gd name="T3" fmla="*/ 51 h 74"/>
                  <a:gd name="T4" fmla="*/ 79 w 82"/>
                  <a:gd name="T5" fmla="*/ 51 h 74"/>
                  <a:gd name="T6" fmla="*/ 81 w 82"/>
                  <a:gd name="T7" fmla="*/ 43 h 74"/>
                  <a:gd name="T8" fmla="*/ 78 w 82"/>
                  <a:gd name="T9" fmla="*/ 41 h 74"/>
                  <a:gd name="T10" fmla="*/ 8 w 82"/>
                  <a:gd name="T11" fmla="*/ 1 h 74"/>
                  <a:gd name="T12" fmla="*/ 2 w 82"/>
                  <a:gd name="T13" fmla="*/ 1 h 74"/>
                  <a:gd name="T14" fmla="*/ 0 w 82"/>
                  <a:gd name="T15" fmla="*/ 5 h 74"/>
                  <a:gd name="T16" fmla="*/ 0 w 82"/>
                  <a:gd name="T17" fmla="*/ 74 h 74"/>
                  <a:gd name="T18" fmla="*/ 39 w 82"/>
                  <a:gd name="T19" fmla="*/ 74 h 74"/>
                  <a:gd name="T20" fmla="*/ 79 w 82"/>
                  <a:gd name="T21"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4">
                    <a:moveTo>
                      <a:pt x="79" y="51"/>
                    </a:moveTo>
                    <a:cubicBezTo>
                      <a:pt x="79" y="51"/>
                      <a:pt x="79" y="51"/>
                      <a:pt x="79" y="51"/>
                    </a:cubicBezTo>
                    <a:cubicBezTo>
                      <a:pt x="79" y="51"/>
                      <a:pt x="79" y="51"/>
                      <a:pt x="79" y="51"/>
                    </a:cubicBezTo>
                    <a:cubicBezTo>
                      <a:pt x="81" y="49"/>
                      <a:pt x="82" y="46"/>
                      <a:pt x="81" y="43"/>
                    </a:cubicBezTo>
                    <a:cubicBezTo>
                      <a:pt x="80" y="43"/>
                      <a:pt x="79" y="42"/>
                      <a:pt x="78" y="41"/>
                    </a:cubicBezTo>
                    <a:cubicBezTo>
                      <a:pt x="8" y="1"/>
                      <a:pt x="8" y="1"/>
                      <a:pt x="8" y="1"/>
                    </a:cubicBezTo>
                    <a:cubicBezTo>
                      <a:pt x="6" y="0"/>
                      <a:pt x="4" y="0"/>
                      <a:pt x="2" y="1"/>
                    </a:cubicBezTo>
                    <a:cubicBezTo>
                      <a:pt x="1" y="2"/>
                      <a:pt x="0" y="3"/>
                      <a:pt x="0" y="5"/>
                    </a:cubicBezTo>
                    <a:cubicBezTo>
                      <a:pt x="0" y="74"/>
                      <a:pt x="0" y="74"/>
                      <a:pt x="0" y="74"/>
                    </a:cubicBezTo>
                    <a:cubicBezTo>
                      <a:pt x="39" y="74"/>
                      <a:pt x="39" y="74"/>
                      <a:pt x="39" y="74"/>
                    </a:cubicBezTo>
                    <a:lnTo>
                      <a:pt x="79"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 name="Freeform 124"/>
              <p:cNvSpPr>
                <a:spLocks/>
              </p:cNvSpPr>
              <p:nvPr/>
            </p:nvSpPr>
            <p:spPr bwMode="auto">
              <a:xfrm>
                <a:off x="1523532" y="1028504"/>
                <a:ext cx="400205" cy="360807"/>
              </a:xfrm>
              <a:custGeom>
                <a:avLst/>
                <a:gdLst>
                  <a:gd name="T0" fmla="*/ 82 w 82"/>
                  <a:gd name="T1" fmla="*/ 5 h 74"/>
                  <a:gd name="T2" fmla="*/ 79 w 82"/>
                  <a:gd name="T3" fmla="*/ 1 h 74"/>
                  <a:gd name="T4" fmla="*/ 74 w 82"/>
                  <a:gd name="T5" fmla="*/ 1 h 74"/>
                  <a:gd name="T6" fmla="*/ 3 w 82"/>
                  <a:gd name="T7" fmla="*/ 41 h 74"/>
                  <a:gd name="T8" fmla="*/ 0 w 82"/>
                  <a:gd name="T9" fmla="*/ 46 h 74"/>
                  <a:gd name="T10" fmla="*/ 3 w 82"/>
                  <a:gd name="T11" fmla="*/ 51 h 74"/>
                  <a:gd name="T12" fmla="*/ 43 w 82"/>
                  <a:gd name="T13" fmla="*/ 74 h 74"/>
                  <a:gd name="T14" fmla="*/ 82 w 82"/>
                  <a:gd name="T15" fmla="*/ 74 h 74"/>
                  <a:gd name="T16" fmla="*/ 82 w 82"/>
                  <a:gd name="T17" fmla="*/ 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74">
                    <a:moveTo>
                      <a:pt x="82" y="5"/>
                    </a:moveTo>
                    <a:cubicBezTo>
                      <a:pt x="82" y="3"/>
                      <a:pt x="81" y="1"/>
                      <a:pt x="79" y="1"/>
                    </a:cubicBezTo>
                    <a:cubicBezTo>
                      <a:pt x="78" y="0"/>
                      <a:pt x="76" y="0"/>
                      <a:pt x="74" y="1"/>
                    </a:cubicBezTo>
                    <a:cubicBezTo>
                      <a:pt x="3" y="41"/>
                      <a:pt x="3" y="41"/>
                      <a:pt x="3" y="41"/>
                    </a:cubicBezTo>
                    <a:cubicBezTo>
                      <a:pt x="1" y="42"/>
                      <a:pt x="0" y="44"/>
                      <a:pt x="0" y="46"/>
                    </a:cubicBezTo>
                    <a:cubicBezTo>
                      <a:pt x="0" y="48"/>
                      <a:pt x="1" y="50"/>
                      <a:pt x="3" y="51"/>
                    </a:cubicBezTo>
                    <a:cubicBezTo>
                      <a:pt x="43" y="74"/>
                      <a:pt x="43" y="74"/>
                      <a:pt x="43" y="74"/>
                    </a:cubicBezTo>
                    <a:cubicBezTo>
                      <a:pt x="82" y="74"/>
                      <a:pt x="82" y="74"/>
                      <a:pt x="82" y="74"/>
                    </a:cubicBezTo>
                    <a:lnTo>
                      <a:pt x="82"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5" name="Freeform 125"/>
              <p:cNvSpPr>
                <a:spLocks/>
              </p:cNvSpPr>
              <p:nvPr/>
            </p:nvSpPr>
            <p:spPr bwMode="auto">
              <a:xfrm>
                <a:off x="1948620" y="1028504"/>
                <a:ext cx="402278" cy="360807"/>
              </a:xfrm>
              <a:custGeom>
                <a:avLst/>
                <a:gdLst>
                  <a:gd name="T0" fmla="*/ 79 w 82"/>
                  <a:gd name="T1" fmla="*/ 50 h 74"/>
                  <a:gd name="T2" fmla="*/ 79 w 82"/>
                  <a:gd name="T3" fmla="*/ 50 h 74"/>
                  <a:gd name="T4" fmla="*/ 79 w 82"/>
                  <a:gd name="T5" fmla="*/ 50 h 74"/>
                  <a:gd name="T6" fmla="*/ 80 w 82"/>
                  <a:gd name="T7" fmla="*/ 43 h 74"/>
                  <a:gd name="T8" fmla="*/ 78 w 82"/>
                  <a:gd name="T9" fmla="*/ 41 h 74"/>
                  <a:gd name="T10" fmla="*/ 7 w 82"/>
                  <a:gd name="T11" fmla="*/ 0 h 74"/>
                  <a:gd name="T12" fmla="*/ 2 w 82"/>
                  <a:gd name="T13" fmla="*/ 0 h 74"/>
                  <a:gd name="T14" fmla="*/ 0 w 82"/>
                  <a:gd name="T15" fmla="*/ 5 h 74"/>
                  <a:gd name="T16" fmla="*/ 0 w 82"/>
                  <a:gd name="T17" fmla="*/ 74 h 74"/>
                  <a:gd name="T18" fmla="*/ 38 w 82"/>
                  <a:gd name="T19" fmla="*/ 74 h 74"/>
                  <a:gd name="T20" fmla="*/ 79 w 82"/>
                  <a:gd name="T21" fmla="*/ 5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4">
                    <a:moveTo>
                      <a:pt x="79" y="50"/>
                    </a:moveTo>
                    <a:cubicBezTo>
                      <a:pt x="79" y="50"/>
                      <a:pt x="79" y="50"/>
                      <a:pt x="79" y="50"/>
                    </a:cubicBezTo>
                    <a:cubicBezTo>
                      <a:pt x="79" y="50"/>
                      <a:pt x="79" y="50"/>
                      <a:pt x="79" y="50"/>
                    </a:cubicBezTo>
                    <a:cubicBezTo>
                      <a:pt x="81" y="49"/>
                      <a:pt x="82" y="46"/>
                      <a:pt x="80" y="43"/>
                    </a:cubicBezTo>
                    <a:cubicBezTo>
                      <a:pt x="80" y="42"/>
                      <a:pt x="79" y="42"/>
                      <a:pt x="78" y="41"/>
                    </a:cubicBezTo>
                    <a:cubicBezTo>
                      <a:pt x="7" y="0"/>
                      <a:pt x="7" y="0"/>
                      <a:pt x="7" y="0"/>
                    </a:cubicBezTo>
                    <a:cubicBezTo>
                      <a:pt x="6" y="0"/>
                      <a:pt x="4" y="0"/>
                      <a:pt x="2" y="0"/>
                    </a:cubicBezTo>
                    <a:cubicBezTo>
                      <a:pt x="1" y="1"/>
                      <a:pt x="0" y="3"/>
                      <a:pt x="0" y="5"/>
                    </a:cubicBezTo>
                    <a:cubicBezTo>
                      <a:pt x="0" y="74"/>
                      <a:pt x="0" y="74"/>
                      <a:pt x="0" y="74"/>
                    </a:cubicBezTo>
                    <a:cubicBezTo>
                      <a:pt x="38" y="74"/>
                      <a:pt x="38" y="74"/>
                      <a:pt x="38" y="74"/>
                    </a:cubicBezTo>
                    <a:lnTo>
                      <a:pt x="79"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6" name="Freeform 126"/>
              <p:cNvSpPr>
                <a:spLocks/>
              </p:cNvSpPr>
              <p:nvPr/>
            </p:nvSpPr>
            <p:spPr bwMode="auto">
              <a:xfrm>
                <a:off x="2444210" y="1022284"/>
                <a:ext cx="400205" cy="367027"/>
              </a:xfrm>
              <a:custGeom>
                <a:avLst/>
                <a:gdLst>
                  <a:gd name="T0" fmla="*/ 82 w 82"/>
                  <a:gd name="T1" fmla="*/ 6 h 75"/>
                  <a:gd name="T2" fmla="*/ 79 w 82"/>
                  <a:gd name="T3" fmla="*/ 1 h 75"/>
                  <a:gd name="T4" fmla="*/ 74 w 82"/>
                  <a:gd name="T5" fmla="*/ 1 h 75"/>
                  <a:gd name="T6" fmla="*/ 3 w 82"/>
                  <a:gd name="T7" fmla="*/ 42 h 75"/>
                  <a:gd name="T8" fmla="*/ 0 w 82"/>
                  <a:gd name="T9" fmla="*/ 47 h 75"/>
                  <a:gd name="T10" fmla="*/ 3 w 82"/>
                  <a:gd name="T11" fmla="*/ 51 h 75"/>
                  <a:gd name="T12" fmla="*/ 43 w 82"/>
                  <a:gd name="T13" fmla="*/ 75 h 75"/>
                  <a:gd name="T14" fmla="*/ 82 w 82"/>
                  <a:gd name="T15" fmla="*/ 75 h 75"/>
                  <a:gd name="T16" fmla="*/ 82 w 82"/>
                  <a:gd name="T17" fmla="*/ 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75">
                    <a:moveTo>
                      <a:pt x="82" y="6"/>
                    </a:moveTo>
                    <a:cubicBezTo>
                      <a:pt x="82" y="4"/>
                      <a:pt x="81" y="2"/>
                      <a:pt x="79" y="1"/>
                    </a:cubicBezTo>
                    <a:cubicBezTo>
                      <a:pt x="77" y="0"/>
                      <a:pt x="75" y="0"/>
                      <a:pt x="74" y="1"/>
                    </a:cubicBezTo>
                    <a:cubicBezTo>
                      <a:pt x="3" y="42"/>
                      <a:pt x="3" y="42"/>
                      <a:pt x="3" y="42"/>
                    </a:cubicBezTo>
                    <a:cubicBezTo>
                      <a:pt x="1" y="43"/>
                      <a:pt x="0" y="45"/>
                      <a:pt x="0" y="47"/>
                    </a:cubicBezTo>
                    <a:cubicBezTo>
                      <a:pt x="0" y="49"/>
                      <a:pt x="1" y="50"/>
                      <a:pt x="3" y="51"/>
                    </a:cubicBezTo>
                    <a:cubicBezTo>
                      <a:pt x="43" y="75"/>
                      <a:pt x="43" y="75"/>
                      <a:pt x="43" y="75"/>
                    </a:cubicBezTo>
                    <a:cubicBezTo>
                      <a:pt x="82" y="75"/>
                      <a:pt x="82" y="75"/>
                      <a:pt x="82" y="75"/>
                    </a:cubicBezTo>
                    <a:lnTo>
                      <a:pt x="8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7" name="Freeform 127"/>
              <p:cNvSpPr>
                <a:spLocks/>
              </p:cNvSpPr>
              <p:nvPr/>
            </p:nvSpPr>
            <p:spPr bwMode="auto">
              <a:xfrm>
                <a:off x="2869298" y="1028504"/>
                <a:ext cx="402278" cy="360807"/>
              </a:xfrm>
              <a:custGeom>
                <a:avLst/>
                <a:gdLst>
                  <a:gd name="T0" fmla="*/ 78 w 82"/>
                  <a:gd name="T1" fmla="*/ 50 h 74"/>
                  <a:gd name="T2" fmla="*/ 78 w 82"/>
                  <a:gd name="T3" fmla="*/ 50 h 74"/>
                  <a:gd name="T4" fmla="*/ 79 w 82"/>
                  <a:gd name="T5" fmla="*/ 50 h 74"/>
                  <a:gd name="T6" fmla="*/ 80 w 82"/>
                  <a:gd name="T7" fmla="*/ 43 h 74"/>
                  <a:gd name="T8" fmla="*/ 78 w 82"/>
                  <a:gd name="T9" fmla="*/ 41 h 74"/>
                  <a:gd name="T10" fmla="*/ 7 w 82"/>
                  <a:gd name="T11" fmla="*/ 0 h 74"/>
                  <a:gd name="T12" fmla="*/ 2 w 82"/>
                  <a:gd name="T13" fmla="*/ 0 h 74"/>
                  <a:gd name="T14" fmla="*/ 0 w 82"/>
                  <a:gd name="T15" fmla="*/ 5 h 74"/>
                  <a:gd name="T16" fmla="*/ 0 w 82"/>
                  <a:gd name="T17" fmla="*/ 74 h 74"/>
                  <a:gd name="T18" fmla="*/ 38 w 82"/>
                  <a:gd name="T19" fmla="*/ 74 h 74"/>
                  <a:gd name="T20" fmla="*/ 78 w 82"/>
                  <a:gd name="T21" fmla="*/ 5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4">
                    <a:moveTo>
                      <a:pt x="78" y="50"/>
                    </a:moveTo>
                    <a:cubicBezTo>
                      <a:pt x="78" y="50"/>
                      <a:pt x="78" y="50"/>
                      <a:pt x="78" y="50"/>
                    </a:cubicBezTo>
                    <a:cubicBezTo>
                      <a:pt x="78" y="50"/>
                      <a:pt x="79" y="50"/>
                      <a:pt x="79" y="50"/>
                    </a:cubicBezTo>
                    <a:cubicBezTo>
                      <a:pt x="81" y="49"/>
                      <a:pt x="82" y="46"/>
                      <a:pt x="80" y="43"/>
                    </a:cubicBezTo>
                    <a:cubicBezTo>
                      <a:pt x="80" y="42"/>
                      <a:pt x="79" y="42"/>
                      <a:pt x="78" y="41"/>
                    </a:cubicBezTo>
                    <a:cubicBezTo>
                      <a:pt x="7" y="0"/>
                      <a:pt x="7" y="0"/>
                      <a:pt x="7" y="0"/>
                    </a:cubicBezTo>
                    <a:cubicBezTo>
                      <a:pt x="6" y="0"/>
                      <a:pt x="4" y="0"/>
                      <a:pt x="2" y="0"/>
                    </a:cubicBezTo>
                    <a:cubicBezTo>
                      <a:pt x="1" y="1"/>
                      <a:pt x="0" y="3"/>
                      <a:pt x="0" y="5"/>
                    </a:cubicBezTo>
                    <a:cubicBezTo>
                      <a:pt x="0" y="74"/>
                      <a:pt x="0" y="74"/>
                      <a:pt x="0" y="74"/>
                    </a:cubicBezTo>
                    <a:cubicBezTo>
                      <a:pt x="38" y="74"/>
                      <a:pt x="38" y="74"/>
                      <a:pt x="38" y="74"/>
                    </a:cubicBezTo>
                    <a:lnTo>
                      <a:pt x="78"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8" name="Freeform 128"/>
              <p:cNvSpPr>
                <a:spLocks/>
              </p:cNvSpPr>
              <p:nvPr/>
            </p:nvSpPr>
            <p:spPr bwMode="auto">
              <a:xfrm>
                <a:off x="3364887" y="1022284"/>
                <a:ext cx="400205" cy="367027"/>
              </a:xfrm>
              <a:custGeom>
                <a:avLst/>
                <a:gdLst>
                  <a:gd name="T0" fmla="*/ 82 w 82"/>
                  <a:gd name="T1" fmla="*/ 6 h 75"/>
                  <a:gd name="T2" fmla="*/ 79 w 82"/>
                  <a:gd name="T3" fmla="*/ 1 h 75"/>
                  <a:gd name="T4" fmla="*/ 74 w 82"/>
                  <a:gd name="T5" fmla="*/ 1 h 75"/>
                  <a:gd name="T6" fmla="*/ 3 w 82"/>
                  <a:gd name="T7" fmla="*/ 42 h 75"/>
                  <a:gd name="T8" fmla="*/ 0 w 82"/>
                  <a:gd name="T9" fmla="*/ 47 h 75"/>
                  <a:gd name="T10" fmla="*/ 3 w 82"/>
                  <a:gd name="T11" fmla="*/ 51 h 75"/>
                  <a:gd name="T12" fmla="*/ 43 w 82"/>
                  <a:gd name="T13" fmla="*/ 75 h 75"/>
                  <a:gd name="T14" fmla="*/ 81 w 82"/>
                  <a:gd name="T15" fmla="*/ 75 h 75"/>
                  <a:gd name="T16" fmla="*/ 82 w 82"/>
                  <a:gd name="T17" fmla="*/ 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75">
                    <a:moveTo>
                      <a:pt x="82" y="6"/>
                    </a:moveTo>
                    <a:cubicBezTo>
                      <a:pt x="82" y="4"/>
                      <a:pt x="81" y="2"/>
                      <a:pt x="79" y="1"/>
                    </a:cubicBezTo>
                    <a:cubicBezTo>
                      <a:pt x="77" y="0"/>
                      <a:pt x="75" y="0"/>
                      <a:pt x="74" y="1"/>
                    </a:cubicBezTo>
                    <a:cubicBezTo>
                      <a:pt x="3" y="42"/>
                      <a:pt x="3" y="42"/>
                      <a:pt x="3" y="42"/>
                    </a:cubicBezTo>
                    <a:cubicBezTo>
                      <a:pt x="1" y="43"/>
                      <a:pt x="0" y="45"/>
                      <a:pt x="0" y="47"/>
                    </a:cubicBezTo>
                    <a:cubicBezTo>
                      <a:pt x="0" y="49"/>
                      <a:pt x="1" y="50"/>
                      <a:pt x="3" y="51"/>
                    </a:cubicBezTo>
                    <a:cubicBezTo>
                      <a:pt x="43" y="75"/>
                      <a:pt x="43" y="75"/>
                      <a:pt x="43" y="75"/>
                    </a:cubicBezTo>
                    <a:cubicBezTo>
                      <a:pt x="81" y="75"/>
                      <a:pt x="81" y="75"/>
                      <a:pt x="81" y="75"/>
                    </a:cubicBezTo>
                    <a:lnTo>
                      <a:pt x="8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9" name="Freeform 129"/>
              <p:cNvSpPr>
                <a:spLocks/>
              </p:cNvSpPr>
              <p:nvPr/>
            </p:nvSpPr>
            <p:spPr bwMode="auto">
              <a:xfrm>
                <a:off x="3796194" y="1028504"/>
                <a:ext cx="400205" cy="360807"/>
              </a:xfrm>
              <a:custGeom>
                <a:avLst/>
                <a:gdLst>
                  <a:gd name="T0" fmla="*/ 79 w 82"/>
                  <a:gd name="T1" fmla="*/ 51 h 74"/>
                  <a:gd name="T2" fmla="*/ 79 w 82"/>
                  <a:gd name="T3" fmla="*/ 51 h 74"/>
                  <a:gd name="T4" fmla="*/ 79 w 82"/>
                  <a:gd name="T5" fmla="*/ 51 h 74"/>
                  <a:gd name="T6" fmla="*/ 81 w 82"/>
                  <a:gd name="T7" fmla="*/ 43 h 74"/>
                  <a:gd name="T8" fmla="*/ 78 w 82"/>
                  <a:gd name="T9" fmla="*/ 41 h 74"/>
                  <a:gd name="T10" fmla="*/ 8 w 82"/>
                  <a:gd name="T11" fmla="*/ 1 h 74"/>
                  <a:gd name="T12" fmla="*/ 2 w 82"/>
                  <a:gd name="T13" fmla="*/ 1 h 74"/>
                  <a:gd name="T14" fmla="*/ 0 w 82"/>
                  <a:gd name="T15" fmla="*/ 5 h 74"/>
                  <a:gd name="T16" fmla="*/ 0 w 82"/>
                  <a:gd name="T17" fmla="*/ 74 h 74"/>
                  <a:gd name="T18" fmla="*/ 39 w 82"/>
                  <a:gd name="T19" fmla="*/ 74 h 74"/>
                  <a:gd name="T20" fmla="*/ 79 w 82"/>
                  <a:gd name="T21"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4">
                    <a:moveTo>
                      <a:pt x="79" y="51"/>
                    </a:moveTo>
                    <a:cubicBezTo>
                      <a:pt x="79" y="51"/>
                      <a:pt x="79" y="51"/>
                      <a:pt x="79" y="51"/>
                    </a:cubicBezTo>
                    <a:cubicBezTo>
                      <a:pt x="79" y="51"/>
                      <a:pt x="79" y="51"/>
                      <a:pt x="79" y="51"/>
                    </a:cubicBezTo>
                    <a:cubicBezTo>
                      <a:pt x="81" y="49"/>
                      <a:pt x="82" y="46"/>
                      <a:pt x="81" y="43"/>
                    </a:cubicBezTo>
                    <a:cubicBezTo>
                      <a:pt x="80" y="43"/>
                      <a:pt x="79" y="42"/>
                      <a:pt x="78" y="41"/>
                    </a:cubicBezTo>
                    <a:cubicBezTo>
                      <a:pt x="8" y="1"/>
                      <a:pt x="8" y="1"/>
                      <a:pt x="8" y="1"/>
                    </a:cubicBezTo>
                    <a:cubicBezTo>
                      <a:pt x="6" y="0"/>
                      <a:pt x="4" y="0"/>
                      <a:pt x="2" y="1"/>
                    </a:cubicBezTo>
                    <a:cubicBezTo>
                      <a:pt x="1" y="2"/>
                      <a:pt x="0" y="3"/>
                      <a:pt x="0" y="5"/>
                    </a:cubicBezTo>
                    <a:cubicBezTo>
                      <a:pt x="0" y="74"/>
                      <a:pt x="0" y="74"/>
                      <a:pt x="0" y="74"/>
                    </a:cubicBezTo>
                    <a:cubicBezTo>
                      <a:pt x="39" y="74"/>
                      <a:pt x="39" y="74"/>
                      <a:pt x="39" y="74"/>
                    </a:cubicBezTo>
                    <a:lnTo>
                      <a:pt x="79"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0" name="Freeform 130"/>
              <p:cNvSpPr>
                <a:spLocks/>
              </p:cNvSpPr>
              <p:nvPr/>
            </p:nvSpPr>
            <p:spPr bwMode="auto">
              <a:xfrm>
                <a:off x="4289711" y="1028504"/>
                <a:ext cx="402278" cy="360807"/>
              </a:xfrm>
              <a:custGeom>
                <a:avLst/>
                <a:gdLst>
                  <a:gd name="T0" fmla="*/ 82 w 82"/>
                  <a:gd name="T1" fmla="*/ 5 h 74"/>
                  <a:gd name="T2" fmla="*/ 79 w 82"/>
                  <a:gd name="T3" fmla="*/ 1 h 74"/>
                  <a:gd name="T4" fmla="*/ 74 w 82"/>
                  <a:gd name="T5" fmla="*/ 1 h 74"/>
                  <a:gd name="T6" fmla="*/ 3 w 82"/>
                  <a:gd name="T7" fmla="*/ 41 h 74"/>
                  <a:gd name="T8" fmla="*/ 0 w 82"/>
                  <a:gd name="T9" fmla="*/ 46 h 74"/>
                  <a:gd name="T10" fmla="*/ 3 w 82"/>
                  <a:gd name="T11" fmla="*/ 51 h 74"/>
                  <a:gd name="T12" fmla="*/ 43 w 82"/>
                  <a:gd name="T13" fmla="*/ 74 h 74"/>
                  <a:gd name="T14" fmla="*/ 82 w 82"/>
                  <a:gd name="T15" fmla="*/ 74 h 74"/>
                  <a:gd name="T16" fmla="*/ 82 w 82"/>
                  <a:gd name="T17" fmla="*/ 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74">
                    <a:moveTo>
                      <a:pt x="82" y="5"/>
                    </a:moveTo>
                    <a:cubicBezTo>
                      <a:pt x="82" y="3"/>
                      <a:pt x="81" y="1"/>
                      <a:pt x="79" y="1"/>
                    </a:cubicBezTo>
                    <a:cubicBezTo>
                      <a:pt x="78" y="0"/>
                      <a:pt x="76" y="0"/>
                      <a:pt x="74" y="1"/>
                    </a:cubicBezTo>
                    <a:cubicBezTo>
                      <a:pt x="3" y="41"/>
                      <a:pt x="3" y="41"/>
                      <a:pt x="3" y="41"/>
                    </a:cubicBezTo>
                    <a:cubicBezTo>
                      <a:pt x="1" y="42"/>
                      <a:pt x="0" y="44"/>
                      <a:pt x="0" y="46"/>
                    </a:cubicBezTo>
                    <a:cubicBezTo>
                      <a:pt x="0" y="48"/>
                      <a:pt x="1" y="50"/>
                      <a:pt x="3" y="51"/>
                    </a:cubicBezTo>
                    <a:cubicBezTo>
                      <a:pt x="43" y="74"/>
                      <a:pt x="43" y="74"/>
                      <a:pt x="43" y="74"/>
                    </a:cubicBezTo>
                    <a:cubicBezTo>
                      <a:pt x="82" y="74"/>
                      <a:pt x="82" y="74"/>
                      <a:pt x="82" y="74"/>
                    </a:cubicBezTo>
                    <a:lnTo>
                      <a:pt x="82"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1" name="Freeform 131"/>
              <p:cNvSpPr>
                <a:spLocks/>
              </p:cNvSpPr>
              <p:nvPr/>
            </p:nvSpPr>
            <p:spPr bwMode="auto">
              <a:xfrm>
                <a:off x="4716872" y="1028504"/>
                <a:ext cx="400205" cy="360807"/>
              </a:xfrm>
              <a:custGeom>
                <a:avLst/>
                <a:gdLst>
                  <a:gd name="T0" fmla="*/ 79 w 82"/>
                  <a:gd name="T1" fmla="*/ 50 h 74"/>
                  <a:gd name="T2" fmla="*/ 79 w 82"/>
                  <a:gd name="T3" fmla="*/ 50 h 74"/>
                  <a:gd name="T4" fmla="*/ 79 w 82"/>
                  <a:gd name="T5" fmla="*/ 50 h 74"/>
                  <a:gd name="T6" fmla="*/ 80 w 82"/>
                  <a:gd name="T7" fmla="*/ 43 h 74"/>
                  <a:gd name="T8" fmla="*/ 78 w 82"/>
                  <a:gd name="T9" fmla="*/ 41 h 74"/>
                  <a:gd name="T10" fmla="*/ 7 w 82"/>
                  <a:gd name="T11" fmla="*/ 0 h 74"/>
                  <a:gd name="T12" fmla="*/ 2 w 82"/>
                  <a:gd name="T13" fmla="*/ 0 h 74"/>
                  <a:gd name="T14" fmla="*/ 0 w 82"/>
                  <a:gd name="T15" fmla="*/ 5 h 74"/>
                  <a:gd name="T16" fmla="*/ 0 w 82"/>
                  <a:gd name="T17" fmla="*/ 74 h 74"/>
                  <a:gd name="T18" fmla="*/ 38 w 82"/>
                  <a:gd name="T19" fmla="*/ 74 h 74"/>
                  <a:gd name="T20" fmla="*/ 79 w 82"/>
                  <a:gd name="T21" fmla="*/ 5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4">
                    <a:moveTo>
                      <a:pt x="79" y="50"/>
                    </a:moveTo>
                    <a:cubicBezTo>
                      <a:pt x="79" y="50"/>
                      <a:pt x="79" y="50"/>
                      <a:pt x="79" y="50"/>
                    </a:cubicBezTo>
                    <a:cubicBezTo>
                      <a:pt x="79" y="50"/>
                      <a:pt x="79" y="50"/>
                      <a:pt x="79" y="50"/>
                    </a:cubicBezTo>
                    <a:cubicBezTo>
                      <a:pt x="81" y="49"/>
                      <a:pt x="82" y="46"/>
                      <a:pt x="80" y="43"/>
                    </a:cubicBezTo>
                    <a:cubicBezTo>
                      <a:pt x="80" y="42"/>
                      <a:pt x="79" y="42"/>
                      <a:pt x="78" y="41"/>
                    </a:cubicBezTo>
                    <a:cubicBezTo>
                      <a:pt x="7" y="0"/>
                      <a:pt x="7" y="0"/>
                      <a:pt x="7" y="0"/>
                    </a:cubicBezTo>
                    <a:cubicBezTo>
                      <a:pt x="6" y="0"/>
                      <a:pt x="4" y="0"/>
                      <a:pt x="2" y="0"/>
                    </a:cubicBezTo>
                    <a:cubicBezTo>
                      <a:pt x="1" y="1"/>
                      <a:pt x="0" y="3"/>
                      <a:pt x="0" y="5"/>
                    </a:cubicBezTo>
                    <a:cubicBezTo>
                      <a:pt x="0" y="74"/>
                      <a:pt x="0" y="74"/>
                      <a:pt x="0" y="74"/>
                    </a:cubicBezTo>
                    <a:cubicBezTo>
                      <a:pt x="38" y="74"/>
                      <a:pt x="38" y="74"/>
                      <a:pt x="38" y="74"/>
                    </a:cubicBezTo>
                    <a:lnTo>
                      <a:pt x="79"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2" name="Freeform 132"/>
              <p:cNvSpPr>
                <a:spLocks/>
              </p:cNvSpPr>
              <p:nvPr/>
            </p:nvSpPr>
            <p:spPr bwMode="auto">
              <a:xfrm>
                <a:off x="5210388" y="1022284"/>
                <a:ext cx="402278" cy="367027"/>
              </a:xfrm>
              <a:custGeom>
                <a:avLst/>
                <a:gdLst>
                  <a:gd name="T0" fmla="*/ 82 w 82"/>
                  <a:gd name="T1" fmla="*/ 6 h 75"/>
                  <a:gd name="T2" fmla="*/ 79 w 82"/>
                  <a:gd name="T3" fmla="*/ 1 h 75"/>
                  <a:gd name="T4" fmla="*/ 74 w 82"/>
                  <a:gd name="T5" fmla="*/ 1 h 75"/>
                  <a:gd name="T6" fmla="*/ 3 w 82"/>
                  <a:gd name="T7" fmla="*/ 42 h 75"/>
                  <a:gd name="T8" fmla="*/ 0 w 82"/>
                  <a:gd name="T9" fmla="*/ 47 h 75"/>
                  <a:gd name="T10" fmla="*/ 3 w 82"/>
                  <a:gd name="T11" fmla="*/ 51 h 75"/>
                  <a:gd name="T12" fmla="*/ 43 w 82"/>
                  <a:gd name="T13" fmla="*/ 75 h 75"/>
                  <a:gd name="T14" fmla="*/ 81 w 82"/>
                  <a:gd name="T15" fmla="*/ 75 h 75"/>
                  <a:gd name="T16" fmla="*/ 82 w 82"/>
                  <a:gd name="T17" fmla="*/ 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75">
                    <a:moveTo>
                      <a:pt x="82" y="6"/>
                    </a:moveTo>
                    <a:cubicBezTo>
                      <a:pt x="82" y="4"/>
                      <a:pt x="81" y="2"/>
                      <a:pt x="79" y="1"/>
                    </a:cubicBezTo>
                    <a:cubicBezTo>
                      <a:pt x="77" y="0"/>
                      <a:pt x="75" y="0"/>
                      <a:pt x="74" y="1"/>
                    </a:cubicBezTo>
                    <a:cubicBezTo>
                      <a:pt x="3" y="42"/>
                      <a:pt x="3" y="42"/>
                      <a:pt x="3" y="42"/>
                    </a:cubicBezTo>
                    <a:cubicBezTo>
                      <a:pt x="1" y="43"/>
                      <a:pt x="0" y="45"/>
                      <a:pt x="0" y="47"/>
                    </a:cubicBezTo>
                    <a:cubicBezTo>
                      <a:pt x="0" y="49"/>
                      <a:pt x="1" y="50"/>
                      <a:pt x="3" y="51"/>
                    </a:cubicBezTo>
                    <a:cubicBezTo>
                      <a:pt x="43" y="75"/>
                      <a:pt x="43" y="75"/>
                      <a:pt x="43" y="75"/>
                    </a:cubicBezTo>
                    <a:cubicBezTo>
                      <a:pt x="81" y="75"/>
                      <a:pt x="81" y="75"/>
                      <a:pt x="81" y="75"/>
                    </a:cubicBezTo>
                    <a:lnTo>
                      <a:pt x="8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3" name="Freeform 133"/>
              <p:cNvSpPr>
                <a:spLocks/>
              </p:cNvSpPr>
              <p:nvPr/>
            </p:nvSpPr>
            <p:spPr bwMode="auto">
              <a:xfrm>
                <a:off x="5631328" y="1028504"/>
                <a:ext cx="406425" cy="360807"/>
              </a:xfrm>
              <a:custGeom>
                <a:avLst/>
                <a:gdLst>
                  <a:gd name="T0" fmla="*/ 79 w 83"/>
                  <a:gd name="T1" fmla="*/ 50 h 74"/>
                  <a:gd name="T2" fmla="*/ 79 w 83"/>
                  <a:gd name="T3" fmla="*/ 50 h 74"/>
                  <a:gd name="T4" fmla="*/ 79 w 83"/>
                  <a:gd name="T5" fmla="*/ 50 h 74"/>
                  <a:gd name="T6" fmla="*/ 81 w 83"/>
                  <a:gd name="T7" fmla="*/ 43 h 74"/>
                  <a:gd name="T8" fmla="*/ 79 w 83"/>
                  <a:gd name="T9" fmla="*/ 41 h 74"/>
                  <a:gd name="T10" fmla="*/ 8 w 83"/>
                  <a:gd name="T11" fmla="*/ 0 h 74"/>
                  <a:gd name="T12" fmla="*/ 3 w 83"/>
                  <a:gd name="T13" fmla="*/ 0 h 74"/>
                  <a:gd name="T14" fmla="*/ 0 w 83"/>
                  <a:gd name="T15" fmla="*/ 5 h 74"/>
                  <a:gd name="T16" fmla="*/ 1 w 83"/>
                  <a:gd name="T17" fmla="*/ 74 h 74"/>
                  <a:gd name="T18" fmla="*/ 39 w 83"/>
                  <a:gd name="T19" fmla="*/ 74 h 74"/>
                  <a:gd name="T20" fmla="*/ 79 w 83"/>
                  <a:gd name="T21" fmla="*/ 5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74">
                    <a:moveTo>
                      <a:pt x="79" y="50"/>
                    </a:moveTo>
                    <a:cubicBezTo>
                      <a:pt x="79" y="50"/>
                      <a:pt x="79" y="50"/>
                      <a:pt x="79" y="50"/>
                    </a:cubicBezTo>
                    <a:cubicBezTo>
                      <a:pt x="79" y="50"/>
                      <a:pt x="79" y="50"/>
                      <a:pt x="79" y="50"/>
                    </a:cubicBezTo>
                    <a:cubicBezTo>
                      <a:pt x="82" y="49"/>
                      <a:pt x="83" y="46"/>
                      <a:pt x="81" y="43"/>
                    </a:cubicBezTo>
                    <a:cubicBezTo>
                      <a:pt x="81" y="42"/>
                      <a:pt x="80" y="42"/>
                      <a:pt x="79" y="41"/>
                    </a:cubicBezTo>
                    <a:cubicBezTo>
                      <a:pt x="8" y="0"/>
                      <a:pt x="8" y="0"/>
                      <a:pt x="8" y="0"/>
                    </a:cubicBezTo>
                    <a:cubicBezTo>
                      <a:pt x="7" y="0"/>
                      <a:pt x="5" y="0"/>
                      <a:pt x="3" y="0"/>
                    </a:cubicBezTo>
                    <a:cubicBezTo>
                      <a:pt x="1" y="1"/>
                      <a:pt x="0" y="3"/>
                      <a:pt x="0" y="5"/>
                    </a:cubicBezTo>
                    <a:cubicBezTo>
                      <a:pt x="1" y="74"/>
                      <a:pt x="1" y="74"/>
                      <a:pt x="1" y="74"/>
                    </a:cubicBezTo>
                    <a:cubicBezTo>
                      <a:pt x="39" y="74"/>
                      <a:pt x="39" y="74"/>
                      <a:pt x="39" y="74"/>
                    </a:cubicBezTo>
                    <a:lnTo>
                      <a:pt x="79"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4" name="Freeform 134"/>
              <p:cNvSpPr>
                <a:spLocks/>
              </p:cNvSpPr>
              <p:nvPr/>
            </p:nvSpPr>
            <p:spPr bwMode="auto">
              <a:xfrm>
                <a:off x="6131063" y="1022284"/>
                <a:ext cx="398131" cy="367027"/>
              </a:xfrm>
              <a:custGeom>
                <a:avLst/>
                <a:gdLst>
                  <a:gd name="T0" fmla="*/ 81 w 81"/>
                  <a:gd name="T1" fmla="*/ 6 h 75"/>
                  <a:gd name="T2" fmla="*/ 79 w 81"/>
                  <a:gd name="T3" fmla="*/ 1 h 75"/>
                  <a:gd name="T4" fmla="*/ 74 w 81"/>
                  <a:gd name="T5" fmla="*/ 1 h 75"/>
                  <a:gd name="T6" fmla="*/ 3 w 81"/>
                  <a:gd name="T7" fmla="*/ 42 h 75"/>
                  <a:gd name="T8" fmla="*/ 0 w 81"/>
                  <a:gd name="T9" fmla="*/ 47 h 75"/>
                  <a:gd name="T10" fmla="*/ 3 w 81"/>
                  <a:gd name="T11" fmla="*/ 51 h 75"/>
                  <a:gd name="T12" fmla="*/ 43 w 81"/>
                  <a:gd name="T13" fmla="*/ 75 h 75"/>
                  <a:gd name="T14" fmla="*/ 81 w 81"/>
                  <a:gd name="T15" fmla="*/ 75 h 75"/>
                  <a:gd name="T16" fmla="*/ 81 w 81"/>
                  <a:gd name="T17" fmla="*/ 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75">
                    <a:moveTo>
                      <a:pt x="81" y="6"/>
                    </a:moveTo>
                    <a:cubicBezTo>
                      <a:pt x="81" y="4"/>
                      <a:pt x="80" y="2"/>
                      <a:pt x="79" y="1"/>
                    </a:cubicBezTo>
                    <a:cubicBezTo>
                      <a:pt x="77" y="0"/>
                      <a:pt x="75" y="0"/>
                      <a:pt x="74" y="1"/>
                    </a:cubicBezTo>
                    <a:cubicBezTo>
                      <a:pt x="3" y="42"/>
                      <a:pt x="3" y="42"/>
                      <a:pt x="3" y="42"/>
                    </a:cubicBezTo>
                    <a:cubicBezTo>
                      <a:pt x="1" y="43"/>
                      <a:pt x="0" y="45"/>
                      <a:pt x="0" y="47"/>
                    </a:cubicBezTo>
                    <a:cubicBezTo>
                      <a:pt x="0" y="49"/>
                      <a:pt x="1" y="50"/>
                      <a:pt x="3" y="51"/>
                    </a:cubicBezTo>
                    <a:cubicBezTo>
                      <a:pt x="43" y="75"/>
                      <a:pt x="43" y="75"/>
                      <a:pt x="43" y="75"/>
                    </a:cubicBezTo>
                    <a:cubicBezTo>
                      <a:pt x="81" y="75"/>
                      <a:pt x="81" y="75"/>
                      <a:pt x="81" y="75"/>
                    </a:cubicBezTo>
                    <a:lnTo>
                      <a:pt x="8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5" name="Freeform 135"/>
              <p:cNvSpPr>
                <a:spLocks/>
              </p:cNvSpPr>
              <p:nvPr/>
            </p:nvSpPr>
            <p:spPr bwMode="auto">
              <a:xfrm>
                <a:off x="6558225" y="1028504"/>
                <a:ext cx="400205" cy="360807"/>
              </a:xfrm>
              <a:custGeom>
                <a:avLst/>
                <a:gdLst>
                  <a:gd name="T0" fmla="*/ 79 w 82"/>
                  <a:gd name="T1" fmla="*/ 51 h 74"/>
                  <a:gd name="T2" fmla="*/ 79 w 82"/>
                  <a:gd name="T3" fmla="*/ 51 h 74"/>
                  <a:gd name="T4" fmla="*/ 79 w 82"/>
                  <a:gd name="T5" fmla="*/ 51 h 74"/>
                  <a:gd name="T6" fmla="*/ 81 w 82"/>
                  <a:gd name="T7" fmla="*/ 43 h 74"/>
                  <a:gd name="T8" fmla="*/ 78 w 82"/>
                  <a:gd name="T9" fmla="*/ 41 h 74"/>
                  <a:gd name="T10" fmla="*/ 8 w 82"/>
                  <a:gd name="T11" fmla="*/ 1 h 74"/>
                  <a:gd name="T12" fmla="*/ 2 w 82"/>
                  <a:gd name="T13" fmla="*/ 1 h 74"/>
                  <a:gd name="T14" fmla="*/ 0 w 82"/>
                  <a:gd name="T15" fmla="*/ 5 h 74"/>
                  <a:gd name="T16" fmla="*/ 0 w 82"/>
                  <a:gd name="T17" fmla="*/ 74 h 74"/>
                  <a:gd name="T18" fmla="*/ 39 w 82"/>
                  <a:gd name="T19" fmla="*/ 74 h 74"/>
                  <a:gd name="T20" fmla="*/ 79 w 82"/>
                  <a:gd name="T21"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4">
                    <a:moveTo>
                      <a:pt x="79" y="51"/>
                    </a:moveTo>
                    <a:cubicBezTo>
                      <a:pt x="79" y="51"/>
                      <a:pt x="79" y="51"/>
                      <a:pt x="79" y="51"/>
                    </a:cubicBezTo>
                    <a:cubicBezTo>
                      <a:pt x="79" y="51"/>
                      <a:pt x="79" y="51"/>
                      <a:pt x="79" y="51"/>
                    </a:cubicBezTo>
                    <a:cubicBezTo>
                      <a:pt x="81" y="49"/>
                      <a:pt x="82" y="46"/>
                      <a:pt x="81" y="43"/>
                    </a:cubicBezTo>
                    <a:cubicBezTo>
                      <a:pt x="80" y="43"/>
                      <a:pt x="79" y="42"/>
                      <a:pt x="78" y="41"/>
                    </a:cubicBezTo>
                    <a:cubicBezTo>
                      <a:pt x="8" y="1"/>
                      <a:pt x="8" y="1"/>
                      <a:pt x="8" y="1"/>
                    </a:cubicBezTo>
                    <a:cubicBezTo>
                      <a:pt x="6" y="0"/>
                      <a:pt x="4" y="0"/>
                      <a:pt x="2" y="1"/>
                    </a:cubicBezTo>
                    <a:cubicBezTo>
                      <a:pt x="1" y="2"/>
                      <a:pt x="0" y="3"/>
                      <a:pt x="0" y="5"/>
                    </a:cubicBezTo>
                    <a:cubicBezTo>
                      <a:pt x="0" y="74"/>
                      <a:pt x="0" y="74"/>
                      <a:pt x="0" y="74"/>
                    </a:cubicBezTo>
                    <a:cubicBezTo>
                      <a:pt x="39" y="74"/>
                      <a:pt x="39" y="74"/>
                      <a:pt x="39" y="74"/>
                    </a:cubicBezTo>
                    <a:lnTo>
                      <a:pt x="79"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6" name="Freeform 136"/>
              <p:cNvSpPr>
                <a:spLocks/>
              </p:cNvSpPr>
              <p:nvPr/>
            </p:nvSpPr>
            <p:spPr bwMode="auto">
              <a:xfrm>
                <a:off x="7051741" y="1028504"/>
                <a:ext cx="402278" cy="360807"/>
              </a:xfrm>
              <a:custGeom>
                <a:avLst/>
                <a:gdLst>
                  <a:gd name="T0" fmla="*/ 82 w 82"/>
                  <a:gd name="T1" fmla="*/ 5 h 74"/>
                  <a:gd name="T2" fmla="*/ 79 w 82"/>
                  <a:gd name="T3" fmla="*/ 1 h 74"/>
                  <a:gd name="T4" fmla="*/ 74 w 82"/>
                  <a:gd name="T5" fmla="*/ 1 h 74"/>
                  <a:gd name="T6" fmla="*/ 3 w 82"/>
                  <a:gd name="T7" fmla="*/ 41 h 74"/>
                  <a:gd name="T8" fmla="*/ 0 w 82"/>
                  <a:gd name="T9" fmla="*/ 46 h 74"/>
                  <a:gd name="T10" fmla="*/ 3 w 82"/>
                  <a:gd name="T11" fmla="*/ 51 h 74"/>
                  <a:gd name="T12" fmla="*/ 43 w 82"/>
                  <a:gd name="T13" fmla="*/ 74 h 74"/>
                  <a:gd name="T14" fmla="*/ 82 w 82"/>
                  <a:gd name="T15" fmla="*/ 74 h 74"/>
                  <a:gd name="T16" fmla="*/ 82 w 82"/>
                  <a:gd name="T17" fmla="*/ 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74">
                    <a:moveTo>
                      <a:pt x="82" y="5"/>
                    </a:moveTo>
                    <a:cubicBezTo>
                      <a:pt x="82" y="3"/>
                      <a:pt x="81" y="1"/>
                      <a:pt x="79" y="1"/>
                    </a:cubicBezTo>
                    <a:cubicBezTo>
                      <a:pt x="78" y="0"/>
                      <a:pt x="76" y="0"/>
                      <a:pt x="74" y="1"/>
                    </a:cubicBezTo>
                    <a:cubicBezTo>
                      <a:pt x="3" y="41"/>
                      <a:pt x="3" y="41"/>
                      <a:pt x="3" y="41"/>
                    </a:cubicBezTo>
                    <a:cubicBezTo>
                      <a:pt x="1" y="42"/>
                      <a:pt x="0" y="44"/>
                      <a:pt x="0" y="46"/>
                    </a:cubicBezTo>
                    <a:cubicBezTo>
                      <a:pt x="0" y="48"/>
                      <a:pt x="1" y="50"/>
                      <a:pt x="3" y="51"/>
                    </a:cubicBezTo>
                    <a:cubicBezTo>
                      <a:pt x="43" y="74"/>
                      <a:pt x="43" y="74"/>
                      <a:pt x="43" y="74"/>
                    </a:cubicBezTo>
                    <a:cubicBezTo>
                      <a:pt x="82" y="74"/>
                      <a:pt x="82" y="74"/>
                      <a:pt x="82" y="74"/>
                    </a:cubicBezTo>
                    <a:lnTo>
                      <a:pt x="82"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7" name="Freeform 137"/>
              <p:cNvSpPr>
                <a:spLocks/>
              </p:cNvSpPr>
              <p:nvPr/>
            </p:nvSpPr>
            <p:spPr bwMode="auto">
              <a:xfrm>
                <a:off x="7478902" y="1028504"/>
                <a:ext cx="400205" cy="360807"/>
              </a:xfrm>
              <a:custGeom>
                <a:avLst/>
                <a:gdLst>
                  <a:gd name="T0" fmla="*/ 79 w 82"/>
                  <a:gd name="T1" fmla="*/ 50 h 74"/>
                  <a:gd name="T2" fmla="*/ 79 w 82"/>
                  <a:gd name="T3" fmla="*/ 50 h 74"/>
                  <a:gd name="T4" fmla="*/ 79 w 82"/>
                  <a:gd name="T5" fmla="*/ 50 h 74"/>
                  <a:gd name="T6" fmla="*/ 80 w 82"/>
                  <a:gd name="T7" fmla="*/ 43 h 74"/>
                  <a:gd name="T8" fmla="*/ 78 w 82"/>
                  <a:gd name="T9" fmla="*/ 41 h 74"/>
                  <a:gd name="T10" fmla="*/ 7 w 82"/>
                  <a:gd name="T11" fmla="*/ 0 h 74"/>
                  <a:gd name="T12" fmla="*/ 2 w 82"/>
                  <a:gd name="T13" fmla="*/ 0 h 74"/>
                  <a:gd name="T14" fmla="*/ 0 w 82"/>
                  <a:gd name="T15" fmla="*/ 5 h 74"/>
                  <a:gd name="T16" fmla="*/ 0 w 82"/>
                  <a:gd name="T17" fmla="*/ 74 h 74"/>
                  <a:gd name="T18" fmla="*/ 38 w 82"/>
                  <a:gd name="T19" fmla="*/ 74 h 74"/>
                  <a:gd name="T20" fmla="*/ 79 w 82"/>
                  <a:gd name="T21" fmla="*/ 5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4">
                    <a:moveTo>
                      <a:pt x="79" y="50"/>
                    </a:moveTo>
                    <a:cubicBezTo>
                      <a:pt x="79" y="50"/>
                      <a:pt x="79" y="50"/>
                      <a:pt x="79" y="50"/>
                    </a:cubicBezTo>
                    <a:cubicBezTo>
                      <a:pt x="79" y="50"/>
                      <a:pt x="79" y="50"/>
                      <a:pt x="79" y="50"/>
                    </a:cubicBezTo>
                    <a:cubicBezTo>
                      <a:pt x="81" y="49"/>
                      <a:pt x="82" y="46"/>
                      <a:pt x="80" y="43"/>
                    </a:cubicBezTo>
                    <a:cubicBezTo>
                      <a:pt x="80" y="42"/>
                      <a:pt x="79" y="42"/>
                      <a:pt x="78" y="41"/>
                    </a:cubicBezTo>
                    <a:cubicBezTo>
                      <a:pt x="7" y="0"/>
                      <a:pt x="7" y="0"/>
                      <a:pt x="7" y="0"/>
                    </a:cubicBezTo>
                    <a:cubicBezTo>
                      <a:pt x="6" y="0"/>
                      <a:pt x="4" y="0"/>
                      <a:pt x="2" y="0"/>
                    </a:cubicBezTo>
                    <a:cubicBezTo>
                      <a:pt x="1" y="1"/>
                      <a:pt x="0" y="3"/>
                      <a:pt x="0" y="5"/>
                    </a:cubicBezTo>
                    <a:cubicBezTo>
                      <a:pt x="0" y="74"/>
                      <a:pt x="0" y="74"/>
                      <a:pt x="0" y="74"/>
                    </a:cubicBezTo>
                    <a:cubicBezTo>
                      <a:pt x="38" y="74"/>
                      <a:pt x="38" y="74"/>
                      <a:pt x="38" y="74"/>
                    </a:cubicBezTo>
                    <a:lnTo>
                      <a:pt x="79"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8" name="Freeform 138"/>
              <p:cNvSpPr>
                <a:spLocks/>
              </p:cNvSpPr>
              <p:nvPr/>
            </p:nvSpPr>
            <p:spPr bwMode="auto">
              <a:xfrm>
                <a:off x="7972417" y="1022284"/>
                <a:ext cx="402278" cy="367027"/>
              </a:xfrm>
              <a:custGeom>
                <a:avLst/>
                <a:gdLst>
                  <a:gd name="T0" fmla="*/ 82 w 82"/>
                  <a:gd name="T1" fmla="*/ 6 h 75"/>
                  <a:gd name="T2" fmla="*/ 79 w 82"/>
                  <a:gd name="T3" fmla="*/ 1 h 75"/>
                  <a:gd name="T4" fmla="*/ 74 w 82"/>
                  <a:gd name="T5" fmla="*/ 1 h 75"/>
                  <a:gd name="T6" fmla="*/ 3 w 82"/>
                  <a:gd name="T7" fmla="*/ 42 h 75"/>
                  <a:gd name="T8" fmla="*/ 0 w 82"/>
                  <a:gd name="T9" fmla="*/ 47 h 75"/>
                  <a:gd name="T10" fmla="*/ 3 w 82"/>
                  <a:gd name="T11" fmla="*/ 51 h 75"/>
                  <a:gd name="T12" fmla="*/ 43 w 82"/>
                  <a:gd name="T13" fmla="*/ 75 h 75"/>
                  <a:gd name="T14" fmla="*/ 82 w 82"/>
                  <a:gd name="T15" fmla="*/ 75 h 75"/>
                  <a:gd name="T16" fmla="*/ 82 w 82"/>
                  <a:gd name="T17" fmla="*/ 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75">
                    <a:moveTo>
                      <a:pt x="82" y="6"/>
                    </a:moveTo>
                    <a:cubicBezTo>
                      <a:pt x="82" y="4"/>
                      <a:pt x="81" y="2"/>
                      <a:pt x="79" y="1"/>
                    </a:cubicBezTo>
                    <a:cubicBezTo>
                      <a:pt x="77" y="0"/>
                      <a:pt x="75" y="0"/>
                      <a:pt x="74" y="1"/>
                    </a:cubicBezTo>
                    <a:cubicBezTo>
                      <a:pt x="3" y="42"/>
                      <a:pt x="3" y="42"/>
                      <a:pt x="3" y="42"/>
                    </a:cubicBezTo>
                    <a:cubicBezTo>
                      <a:pt x="1" y="43"/>
                      <a:pt x="0" y="45"/>
                      <a:pt x="0" y="47"/>
                    </a:cubicBezTo>
                    <a:cubicBezTo>
                      <a:pt x="0" y="49"/>
                      <a:pt x="1" y="50"/>
                      <a:pt x="3" y="51"/>
                    </a:cubicBezTo>
                    <a:cubicBezTo>
                      <a:pt x="43" y="75"/>
                      <a:pt x="43" y="75"/>
                      <a:pt x="43" y="75"/>
                    </a:cubicBezTo>
                    <a:cubicBezTo>
                      <a:pt x="82" y="75"/>
                      <a:pt x="82" y="75"/>
                      <a:pt x="82" y="75"/>
                    </a:cubicBezTo>
                    <a:lnTo>
                      <a:pt x="8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9" name="Freeform 139"/>
              <p:cNvSpPr>
                <a:spLocks/>
              </p:cNvSpPr>
              <p:nvPr/>
            </p:nvSpPr>
            <p:spPr bwMode="auto">
              <a:xfrm>
                <a:off x="8399580" y="1028505"/>
                <a:ext cx="402278" cy="360807"/>
              </a:xfrm>
              <a:custGeom>
                <a:avLst/>
                <a:gdLst>
                  <a:gd name="T0" fmla="*/ 78 w 82"/>
                  <a:gd name="T1" fmla="*/ 50 h 74"/>
                  <a:gd name="T2" fmla="*/ 79 w 82"/>
                  <a:gd name="T3" fmla="*/ 50 h 74"/>
                  <a:gd name="T4" fmla="*/ 79 w 82"/>
                  <a:gd name="T5" fmla="*/ 50 h 74"/>
                  <a:gd name="T6" fmla="*/ 80 w 82"/>
                  <a:gd name="T7" fmla="*/ 43 h 74"/>
                  <a:gd name="T8" fmla="*/ 78 w 82"/>
                  <a:gd name="T9" fmla="*/ 41 h 74"/>
                  <a:gd name="T10" fmla="*/ 7 w 82"/>
                  <a:gd name="T11" fmla="*/ 0 h 74"/>
                  <a:gd name="T12" fmla="*/ 2 w 82"/>
                  <a:gd name="T13" fmla="*/ 0 h 74"/>
                  <a:gd name="T14" fmla="*/ 0 w 82"/>
                  <a:gd name="T15" fmla="*/ 5 h 74"/>
                  <a:gd name="T16" fmla="*/ 0 w 82"/>
                  <a:gd name="T17" fmla="*/ 74 h 74"/>
                  <a:gd name="T18" fmla="*/ 38 w 82"/>
                  <a:gd name="T19" fmla="*/ 74 h 74"/>
                  <a:gd name="T20" fmla="*/ 78 w 82"/>
                  <a:gd name="T21" fmla="*/ 5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4">
                    <a:moveTo>
                      <a:pt x="78" y="50"/>
                    </a:moveTo>
                    <a:cubicBezTo>
                      <a:pt x="78" y="50"/>
                      <a:pt x="79" y="50"/>
                      <a:pt x="79" y="50"/>
                    </a:cubicBezTo>
                    <a:cubicBezTo>
                      <a:pt x="79" y="50"/>
                      <a:pt x="79" y="50"/>
                      <a:pt x="79" y="50"/>
                    </a:cubicBezTo>
                    <a:cubicBezTo>
                      <a:pt x="81" y="49"/>
                      <a:pt x="82" y="46"/>
                      <a:pt x="80" y="43"/>
                    </a:cubicBezTo>
                    <a:cubicBezTo>
                      <a:pt x="80" y="42"/>
                      <a:pt x="79" y="42"/>
                      <a:pt x="78" y="41"/>
                    </a:cubicBezTo>
                    <a:cubicBezTo>
                      <a:pt x="7" y="0"/>
                      <a:pt x="7" y="0"/>
                      <a:pt x="7" y="0"/>
                    </a:cubicBezTo>
                    <a:cubicBezTo>
                      <a:pt x="6" y="0"/>
                      <a:pt x="4" y="0"/>
                      <a:pt x="2" y="0"/>
                    </a:cubicBezTo>
                    <a:cubicBezTo>
                      <a:pt x="1" y="1"/>
                      <a:pt x="0" y="3"/>
                      <a:pt x="0" y="5"/>
                    </a:cubicBezTo>
                    <a:cubicBezTo>
                      <a:pt x="0" y="74"/>
                      <a:pt x="0" y="74"/>
                      <a:pt x="0" y="74"/>
                    </a:cubicBezTo>
                    <a:cubicBezTo>
                      <a:pt x="38" y="74"/>
                      <a:pt x="38" y="74"/>
                      <a:pt x="38" y="74"/>
                    </a:cubicBezTo>
                    <a:lnTo>
                      <a:pt x="78"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0" name="Freeform 140"/>
              <p:cNvSpPr>
                <a:spLocks/>
              </p:cNvSpPr>
              <p:nvPr/>
            </p:nvSpPr>
            <p:spPr bwMode="auto">
              <a:xfrm>
                <a:off x="96899" y="1"/>
                <a:ext cx="402278" cy="420942"/>
              </a:xfrm>
              <a:custGeom>
                <a:avLst/>
                <a:gdLst>
                  <a:gd name="T0" fmla="*/ 0 w 82"/>
                  <a:gd name="T1" fmla="*/ 81 h 86"/>
                  <a:gd name="T2" fmla="*/ 3 w 82"/>
                  <a:gd name="T3" fmla="*/ 85 h 86"/>
                  <a:gd name="T4" fmla="*/ 8 w 82"/>
                  <a:gd name="T5" fmla="*/ 85 h 86"/>
                  <a:gd name="T6" fmla="*/ 79 w 82"/>
                  <a:gd name="T7" fmla="*/ 44 h 86"/>
                  <a:gd name="T8" fmla="*/ 79 w 82"/>
                  <a:gd name="T9" fmla="*/ 44 h 86"/>
                  <a:gd name="T10" fmla="*/ 79 w 82"/>
                  <a:gd name="T11" fmla="*/ 44 h 86"/>
                  <a:gd name="T12" fmla="*/ 81 w 82"/>
                  <a:gd name="T13" fmla="*/ 37 h 86"/>
                  <a:gd name="T14" fmla="*/ 79 w 82"/>
                  <a:gd name="T15" fmla="*/ 35 h 86"/>
                  <a:gd name="T16" fmla="*/ 19 w 82"/>
                  <a:gd name="T17" fmla="*/ 0 h 86"/>
                  <a:gd name="T18" fmla="*/ 0 w 82"/>
                  <a:gd name="T19" fmla="*/ 0 h 86"/>
                  <a:gd name="T20" fmla="*/ 0 w 82"/>
                  <a:gd name="T21" fmla="*/ 8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6">
                    <a:moveTo>
                      <a:pt x="0" y="81"/>
                    </a:moveTo>
                    <a:cubicBezTo>
                      <a:pt x="0" y="82"/>
                      <a:pt x="1" y="84"/>
                      <a:pt x="3" y="85"/>
                    </a:cubicBezTo>
                    <a:cubicBezTo>
                      <a:pt x="4" y="86"/>
                      <a:pt x="6" y="86"/>
                      <a:pt x="8" y="85"/>
                    </a:cubicBezTo>
                    <a:cubicBezTo>
                      <a:pt x="79" y="44"/>
                      <a:pt x="79" y="44"/>
                      <a:pt x="79" y="44"/>
                    </a:cubicBezTo>
                    <a:cubicBezTo>
                      <a:pt x="79" y="44"/>
                      <a:pt x="79" y="44"/>
                      <a:pt x="79" y="44"/>
                    </a:cubicBezTo>
                    <a:cubicBezTo>
                      <a:pt x="79" y="44"/>
                      <a:pt x="79" y="44"/>
                      <a:pt x="79" y="44"/>
                    </a:cubicBezTo>
                    <a:cubicBezTo>
                      <a:pt x="82" y="43"/>
                      <a:pt x="82" y="39"/>
                      <a:pt x="81" y="37"/>
                    </a:cubicBezTo>
                    <a:cubicBezTo>
                      <a:pt x="80" y="36"/>
                      <a:pt x="80" y="35"/>
                      <a:pt x="79" y="35"/>
                    </a:cubicBezTo>
                    <a:cubicBezTo>
                      <a:pt x="19" y="0"/>
                      <a:pt x="19" y="0"/>
                      <a:pt x="19" y="0"/>
                    </a:cubicBezTo>
                    <a:cubicBezTo>
                      <a:pt x="0" y="0"/>
                      <a:pt x="0" y="0"/>
                      <a:pt x="0" y="0"/>
                    </a:cubicBezTo>
                    <a:lnTo>
                      <a:pt x="0"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97" name="Frihandsfigur 496"/>
              <p:cNvSpPr>
                <a:spLocks/>
              </p:cNvSpPr>
              <p:nvPr userDrawn="1"/>
            </p:nvSpPr>
            <p:spPr bwMode="auto">
              <a:xfrm>
                <a:off x="0" y="1"/>
                <a:ext cx="74091" cy="419718"/>
              </a:xfrm>
              <a:custGeom>
                <a:avLst/>
                <a:gdLst>
                  <a:gd name="connsiteX0" fmla="*/ 0 w 74091"/>
                  <a:gd name="connsiteY0" fmla="*/ 0 h 419718"/>
                  <a:gd name="connsiteX1" fmla="*/ 22942 w 74091"/>
                  <a:gd name="connsiteY1" fmla="*/ 0 h 419718"/>
                  <a:gd name="connsiteX2" fmla="*/ 74091 w 74091"/>
                  <a:gd name="connsiteY2" fmla="*/ 0 h 419718"/>
                  <a:gd name="connsiteX3" fmla="*/ 74091 w 74091"/>
                  <a:gd name="connsiteY3" fmla="*/ 391574 h 419718"/>
                  <a:gd name="connsiteX4" fmla="*/ 64261 w 74091"/>
                  <a:gd name="connsiteY4" fmla="*/ 416047 h 419718"/>
                  <a:gd name="connsiteX5" fmla="*/ 39685 w 74091"/>
                  <a:gd name="connsiteY5" fmla="*/ 416047 h 419718"/>
                  <a:gd name="connsiteX6" fmla="*/ 21281 w 74091"/>
                  <a:gd name="connsiteY6" fmla="*/ 405465 h 419718"/>
                  <a:gd name="connsiteX7" fmla="*/ 0 w 74091"/>
                  <a:gd name="connsiteY7" fmla="*/ 393227 h 41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91" h="419718">
                    <a:moveTo>
                      <a:pt x="0" y="0"/>
                    </a:moveTo>
                    <a:lnTo>
                      <a:pt x="22942" y="0"/>
                    </a:lnTo>
                    <a:cubicBezTo>
                      <a:pt x="35384" y="0"/>
                      <a:pt x="51973" y="0"/>
                      <a:pt x="74091" y="0"/>
                    </a:cubicBezTo>
                    <a:cubicBezTo>
                      <a:pt x="74091" y="0"/>
                      <a:pt x="74091" y="0"/>
                      <a:pt x="74091" y="391574"/>
                    </a:cubicBezTo>
                    <a:cubicBezTo>
                      <a:pt x="74091" y="401363"/>
                      <a:pt x="69176" y="411153"/>
                      <a:pt x="64261" y="416047"/>
                    </a:cubicBezTo>
                    <a:cubicBezTo>
                      <a:pt x="54430" y="420942"/>
                      <a:pt x="44600" y="420942"/>
                      <a:pt x="39685" y="416047"/>
                    </a:cubicBezTo>
                    <a:cubicBezTo>
                      <a:pt x="39685" y="416047"/>
                      <a:pt x="39685" y="416047"/>
                      <a:pt x="21281" y="405465"/>
                    </a:cubicBezTo>
                    <a:lnTo>
                      <a:pt x="0" y="393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152" name="Freeform 142"/>
              <p:cNvSpPr>
                <a:spLocks/>
              </p:cNvSpPr>
              <p:nvPr/>
            </p:nvSpPr>
            <p:spPr bwMode="auto">
              <a:xfrm>
                <a:off x="1017575" y="1"/>
                <a:ext cx="402278" cy="425088"/>
              </a:xfrm>
              <a:custGeom>
                <a:avLst/>
                <a:gdLst>
                  <a:gd name="T0" fmla="*/ 0 w 82"/>
                  <a:gd name="T1" fmla="*/ 81 h 87"/>
                  <a:gd name="T2" fmla="*/ 3 w 82"/>
                  <a:gd name="T3" fmla="*/ 86 h 87"/>
                  <a:gd name="T4" fmla="*/ 8 w 82"/>
                  <a:gd name="T5" fmla="*/ 86 h 87"/>
                  <a:gd name="T6" fmla="*/ 79 w 82"/>
                  <a:gd name="T7" fmla="*/ 45 h 87"/>
                  <a:gd name="T8" fmla="*/ 79 w 82"/>
                  <a:gd name="T9" fmla="*/ 45 h 87"/>
                  <a:gd name="T10" fmla="*/ 79 w 82"/>
                  <a:gd name="T11" fmla="*/ 45 h 87"/>
                  <a:gd name="T12" fmla="*/ 81 w 82"/>
                  <a:gd name="T13" fmla="*/ 38 h 87"/>
                  <a:gd name="T14" fmla="*/ 79 w 82"/>
                  <a:gd name="T15" fmla="*/ 36 h 87"/>
                  <a:gd name="T16" fmla="*/ 17 w 82"/>
                  <a:gd name="T17" fmla="*/ 0 h 87"/>
                  <a:gd name="T18" fmla="*/ 0 w 82"/>
                  <a:gd name="T19" fmla="*/ 0 h 87"/>
                  <a:gd name="T20" fmla="*/ 0 w 82"/>
                  <a:gd name="T21" fmla="*/ 8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7">
                    <a:moveTo>
                      <a:pt x="0" y="81"/>
                    </a:moveTo>
                    <a:cubicBezTo>
                      <a:pt x="0" y="83"/>
                      <a:pt x="1" y="85"/>
                      <a:pt x="3" y="86"/>
                    </a:cubicBezTo>
                    <a:cubicBezTo>
                      <a:pt x="4" y="87"/>
                      <a:pt x="6" y="87"/>
                      <a:pt x="8" y="86"/>
                    </a:cubicBezTo>
                    <a:cubicBezTo>
                      <a:pt x="79" y="45"/>
                      <a:pt x="79" y="45"/>
                      <a:pt x="79" y="45"/>
                    </a:cubicBezTo>
                    <a:cubicBezTo>
                      <a:pt x="79" y="45"/>
                      <a:pt x="79" y="45"/>
                      <a:pt x="79" y="45"/>
                    </a:cubicBezTo>
                    <a:cubicBezTo>
                      <a:pt x="79" y="45"/>
                      <a:pt x="79" y="45"/>
                      <a:pt x="79" y="45"/>
                    </a:cubicBezTo>
                    <a:cubicBezTo>
                      <a:pt x="81" y="43"/>
                      <a:pt x="82" y="40"/>
                      <a:pt x="81" y="38"/>
                    </a:cubicBezTo>
                    <a:cubicBezTo>
                      <a:pt x="80" y="37"/>
                      <a:pt x="79" y="36"/>
                      <a:pt x="79" y="36"/>
                    </a:cubicBezTo>
                    <a:cubicBezTo>
                      <a:pt x="17" y="0"/>
                      <a:pt x="17" y="0"/>
                      <a:pt x="17" y="0"/>
                    </a:cubicBezTo>
                    <a:cubicBezTo>
                      <a:pt x="0" y="0"/>
                      <a:pt x="0" y="0"/>
                      <a:pt x="0" y="0"/>
                    </a:cubicBezTo>
                    <a:lnTo>
                      <a:pt x="0"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3" name="Freeform 143"/>
              <p:cNvSpPr>
                <a:spLocks/>
              </p:cNvSpPr>
              <p:nvPr/>
            </p:nvSpPr>
            <p:spPr bwMode="auto">
              <a:xfrm>
                <a:off x="596637" y="1"/>
                <a:ext cx="398131" cy="425088"/>
              </a:xfrm>
              <a:custGeom>
                <a:avLst/>
                <a:gdLst>
                  <a:gd name="T0" fmla="*/ 2 w 81"/>
                  <a:gd name="T1" fmla="*/ 36 h 87"/>
                  <a:gd name="T2" fmla="*/ 0 w 81"/>
                  <a:gd name="T3" fmla="*/ 40 h 87"/>
                  <a:gd name="T4" fmla="*/ 2 w 81"/>
                  <a:gd name="T5" fmla="*/ 45 h 87"/>
                  <a:gd name="T6" fmla="*/ 74 w 81"/>
                  <a:gd name="T7" fmla="*/ 86 h 87"/>
                  <a:gd name="T8" fmla="*/ 79 w 81"/>
                  <a:gd name="T9" fmla="*/ 86 h 87"/>
                  <a:gd name="T10" fmla="*/ 79 w 81"/>
                  <a:gd name="T11" fmla="*/ 86 h 87"/>
                  <a:gd name="T12" fmla="*/ 81 w 81"/>
                  <a:gd name="T13" fmla="*/ 81 h 87"/>
                  <a:gd name="T14" fmla="*/ 81 w 81"/>
                  <a:gd name="T15" fmla="*/ 0 h 87"/>
                  <a:gd name="T16" fmla="*/ 64 w 81"/>
                  <a:gd name="T17" fmla="*/ 0 h 87"/>
                  <a:gd name="T18" fmla="*/ 2 w 81"/>
                  <a:gd name="T19" fmla="*/ 3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7">
                    <a:moveTo>
                      <a:pt x="2" y="36"/>
                    </a:moveTo>
                    <a:cubicBezTo>
                      <a:pt x="1" y="37"/>
                      <a:pt x="0" y="38"/>
                      <a:pt x="0" y="40"/>
                    </a:cubicBezTo>
                    <a:cubicBezTo>
                      <a:pt x="0" y="42"/>
                      <a:pt x="1" y="44"/>
                      <a:pt x="2" y="45"/>
                    </a:cubicBezTo>
                    <a:cubicBezTo>
                      <a:pt x="74" y="86"/>
                      <a:pt x="74" y="86"/>
                      <a:pt x="74" y="86"/>
                    </a:cubicBezTo>
                    <a:cubicBezTo>
                      <a:pt x="75" y="87"/>
                      <a:pt x="77" y="87"/>
                      <a:pt x="79" y="86"/>
                    </a:cubicBezTo>
                    <a:cubicBezTo>
                      <a:pt x="79" y="86"/>
                      <a:pt x="79" y="86"/>
                      <a:pt x="79" y="86"/>
                    </a:cubicBezTo>
                    <a:cubicBezTo>
                      <a:pt x="80" y="85"/>
                      <a:pt x="81" y="83"/>
                      <a:pt x="81" y="81"/>
                    </a:cubicBezTo>
                    <a:cubicBezTo>
                      <a:pt x="81" y="0"/>
                      <a:pt x="81" y="0"/>
                      <a:pt x="81" y="0"/>
                    </a:cubicBezTo>
                    <a:cubicBezTo>
                      <a:pt x="64" y="0"/>
                      <a:pt x="64" y="0"/>
                      <a:pt x="64" y="0"/>
                    </a:cubicBezTo>
                    <a:lnTo>
                      <a:pt x="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4" name="Freeform 144"/>
              <p:cNvSpPr>
                <a:spLocks/>
              </p:cNvSpPr>
              <p:nvPr/>
            </p:nvSpPr>
            <p:spPr bwMode="auto">
              <a:xfrm>
                <a:off x="1938253" y="1"/>
                <a:ext cx="402278" cy="425088"/>
              </a:xfrm>
              <a:custGeom>
                <a:avLst/>
                <a:gdLst>
                  <a:gd name="T0" fmla="*/ 0 w 82"/>
                  <a:gd name="T1" fmla="*/ 81 h 87"/>
                  <a:gd name="T2" fmla="*/ 3 w 82"/>
                  <a:gd name="T3" fmla="*/ 86 h 87"/>
                  <a:gd name="T4" fmla="*/ 8 w 82"/>
                  <a:gd name="T5" fmla="*/ 86 h 87"/>
                  <a:gd name="T6" fmla="*/ 79 w 82"/>
                  <a:gd name="T7" fmla="*/ 45 h 87"/>
                  <a:gd name="T8" fmla="*/ 79 w 82"/>
                  <a:gd name="T9" fmla="*/ 45 h 87"/>
                  <a:gd name="T10" fmla="*/ 79 w 82"/>
                  <a:gd name="T11" fmla="*/ 45 h 87"/>
                  <a:gd name="T12" fmla="*/ 81 w 82"/>
                  <a:gd name="T13" fmla="*/ 38 h 87"/>
                  <a:gd name="T14" fmla="*/ 79 w 82"/>
                  <a:gd name="T15" fmla="*/ 36 h 87"/>
                  <a:gd name="T16" fmla="*/ 17 w 82"/>
                  <a:gd name="T17" fmla="*/ 0 h 87"/>
                  <a:gd name="T18" fmla="*/ 0 w 82"/>
                  <a:gd name="T19" fmla="*/ 0 h 87"/>
                  <a:gd name="T20" fmla="*/ 0 w 82"/>
                  <a:gd name="T21" fmla="*/ 8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7">
                    <a:moveTo>
                      <a:pt x="0" y="81"/>
                    </a:moveTo>
                    <a:cubicBezTo>
                      <a:pt x="0" y="83"/>
                      <a:pt x="1" y="85"/>
                      <a:pt x="3" y="86"/>
                    </a:cubicBezTo>
                    <a:cubicBezTo>
                      <a:pt x="4" y="87"/>
                      <a:pt x="6" y="87"/>
                      <a:pt x="8" y="86"/>
                    </a:cubicBezTo>
                    <a:cubicBezTo>
                      <a:pt x="79" y="45"/>
                      <a:pt x="79" y="45"/>
                      <a:pt x="79" y="45"/>
                    </a:cubicBezTo>
                    <a:cubicBezTo>
                      <a:pt x="79" y="45"/>
                      <a:pt x="79" y="45"/>
                      <a:pt x="79" y="45"/>
                    </a:cubicBezTo>
                    <a:cubicBezTo>
                      <a:pt x="79" y="45"/>
                      <a:pt x="79" y="45"/>
                      <a:pt x="79" y="45"/>
                    </a:cubicBezTo>
                    <a:cubicBezTo>
                      <a:pt x="81" y="43"/>
                      <a:pt x="82" y="40"/>
                      <a:pt x="81" y="38"/>
                    </a:cubicBezTo>
                    <a:cubicBezTo>
                      <a:pt x="80" y="37"/>
                      <a:pt x="79" y="36"/>
                      <a:pt x="79" y="36"/>
                    </a:cubicBezTo>
                    <a:cubicBezTo>
                      <a:pt x="17" y="0"/>
                      <a:pt x="17" y="0"/>
                      <a:pt x="17" y="0"/>
                    </a:cubicBezTo>
                    <a:cubicBezTo>
                      <a:pt x="0" y="0"/>
                      <a:pt x="0" y="0"/>
                      <a:pt x="0" y="0"/>
                    </a:cubicBezTo>
                    <a:lnTo>
                      <a:pt x="0"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5" name="Freeform 145"/>
              <p:cNvSpPr>
                <a:spLocks/>
              </p:cNvSpPr>
              <p:nvPr/>
            </p:nvSpPr>
            <p:spPr bwMode="auto">
              <a:xfrm>
                <a:off x="1517314" y="1"/>
                <a:ext cx="398131" cy="425088"/>
              </a:xfrm>
              <a:custGeom>
                <a:avLst/>
                <a:gdLst>
                  <a:gd name="T0" fmla="*/ 2 w 81"/>
                  <a:gd name="T1" fmla="*/ 36 h 87"/>
                  <a:gd name="T2" fmla="*/ 0 w 81"/>
                  <a:gd name="T3" fmla="*/ 40 h 87"/>
                  <a:gd name="T4" fmla="*/ 2 w 81"/>
                  <a:gd name="T5" fmla="*/ 45 h 87"/>
                  <a:gd name="T6" fmla="*/ 74 w 81"/>
                  <a:gd name="T7" fmla="*/ 86 h 87"/>
                  <a:gd name="T8" fmla="*/ 79 w 81"/>
                  <a:gd name="T9" fmla="*/ 86 h 87"/>
                  <a:gd name="T10" fmla="*/ 79 w 81"/>
                  <a:gd name="T11" fmla="*/ 86 h 87"/>
                  <a:gd name="T12" fmla="*/ 81 w 81"/>
                  <a:gd name="T13" fmla="*/ 81 h 87"/>
                  <a:gd name="T14" fmla="*/ 81 w 81"/>
                  <a:gd name="T15" fmla="*/ 0 h 87"/>
                  <a:gd name="T16" fmla="*/ 64 w 81"/>
                  <a:gd name="T17" fmla="*/ 0 h 87"/>
                  <a:gd name="T18" fmla="*/ 2 w 81"/>
                  <a:gd name="T19" fmla="*/ 3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7">
                    <a:moveTo>
                      <a:pt x="2" y="36"/>
                    </a:moveTo>
                    <a:cubicBezTo>
                      <a:pt x="1" y="37"/>
                      <a:pt x="0" y="38"/>
                      <a:pt x="0" y="40"/>
                    </a:cubicBezTo>
                    <a:cubicBezTo>
                      <a:pt x="0" y="42"/>
                      <a:pt x="1" y="44"/>
                      <a:pt x="2" y="45"/>
                    </a:cubicBezTo>
                    <a:cubicBezTo>
                      <a:pt x="74" y="86"/>
                      <a:pt x="74" y="86"/>
                      <a:pt x="74" y="86"/>
                    </a:cubicBezTo>
                    <a:cubicBezTo>
                      <a:pt x="75" y="87"/>
                      <a:pt x="77" y="87"/>
                      <a:pt x="79" y="86"/>
                    </a:cubicBezTo>
                    <a:cubicBezTo>
                      <a:pt x="79" y="86"/>
                      <a:pt x="79" y="86"/>
                      <a:pt x="79" y="86"/>
                    </a:cubicBezTo>
                    <a:cubicBezTo>
                      <a:pt x="80" y="85"/>
                      <a:pt x="81" y="83"/>
                      <a:pt x="81" y="81"/>
                    </a:cubicBezTo>
                    <a:cubicBezTo>
                      <a:pt x="81" y="0"/>
                      <a:pt x="81" y="0"/>
                      <a:pt x="81" y="0"/>
                    </a:cubicBezTo>
                    <a:cubicBezTo>
                      <a:pt x="64" y="0"/>
                      <a:pt x="64" y="0"/>
                      <a:pt x="64" y="0"/>
                    </a:cubicBezTo>
                    <a:lnTo>
                      <a:pt x="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6" name="Freeform 146"/>
              <p:cNvSpPr>
                <a:spLocks/>
              </p:cNvSpPr>
              <p:nvPr/>
            </p:nvSpPr>
            <p:spPr bwMode="auto">
              <a:xfrm>
                <a:off x="2858929" y="1"/>
                <a:ext cx="408500" cy="420942"/>
              </a:xfrm>
              <a:custGeom>
                <a:avLst/>
                <a:gdLst>
                  <a:gd name="T0" fmla="*/ 0 w 83"/>
                  <a:gd name="T1" fmla="*/ 81 h 86"/>
                  <a:gd name="T2" fmla="*/ 3 w 83"/>
                  <a:gd name="T3" fmla="*/ 85 h 86"/>
                  <a:gd name="T4" fmla="*/ 8 w 83"/>
                  <a:gd name="T5" fmla="*/ 85 h 86"/>
                  <a:gd name="T6" fmla="*/ 79 w 83"/>
                  <a:gd name="T7" fmla="*/ 44 h 86"/>
                  <a:gd name="T8" fmla="*/ 79 w 83"/>
                  <a:gd name="T9" fmla="*/ 44 h 86"/>
                  <a:gd name="T10" fmla="*/ 79 w 83"/>
                  <a:gd name="T11" fmla="*/ 44 h 86"/>
                  <a:gd name="T12" fmla="*/ 81 w 83"/>
                  <a:gd name="T13" fmla="*/ 37 h 86"/>
                  <a:gd name="T14" fmla="*/ 79 w 83"/>
                  <a:gd name="T15" fmla="*/ 35 h 86"/>
                  <a:gd name="T16" fmla="*/ 19 w 83"/>
                  <a:gd name="T17" fmla="*/ 0 h 86"/>
                  <a:gd name="T18" fmla="*/ 0 w 83"/>
                  <a:gd name="T19" fmla="*/ 0 h 86"/>
                  <a:gd name="T20" fmla="*/ 0 w 83"/>
                  <a:gd name="T21" fmla="*/ 8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6">
                    <a:moveTo>
                      <a:pt x="0" y="81"/>
                    </a:moveTo>
                    <a:cubicBezTo>
                      <a:pt x="0" y="82"/>
                      <a:pt x="1" y="84"/>
                      <a:pt x="3" y="85"/>
                    </a:cubicBezTo>
                    <a:cubicBezTo>
                      <a:pt x="4" y="86"/>
                      <a:pt x="6" y="86"/>
                      <a:pt x="8" y="85"/>
                    </a:cubicBezTo>
                    <a:cubicBezTo>
                      <a:pt x="79" y="44"/>
                      <a:pt x="79" y="44"/>
                      <a:pt x="79" y="44"/>
                    </a:cubicBezTo>
                    <a:cubicBezTo>
                      <a:pt x="79" y="44"/>
                      <a:pt x="79" y="44"/>
                      <a:pt x="79" y="44"/>
                    </a:cubicBezTo>
                    <a:cubicBezTo>
                      <a:pt x="79" y="44"/>
                      <a:pt x="79" y="44"/>
                      <a:pt x="79" y="44"/>
                    </a:cubicBezTo>
                    <a:cubicBezTo>
                      <a:pt x="82" y="43"/>
                      <a:pt x="83" y="39"/>
                      <a:pt x="81" y="37"/>
                    </a:cubicBezTo>
                    <a:cubicBezTo>
                      <a:pt x="81" y="36"/>
                      <a:pt x="80" y="35"/>
                      <a:pt x="79" y="35"/>
                    </a:cubicBezTo>
                    <a:cubicBezTo>
                      <a:pt x="19" y="0"/>
                      <a:pt x="19" y="0"/>
                      <a:pt x="19" y="0"/>
                    </a:cubicBezTo>
                    <a:cubicBezTo>
                      <a:pt x="0" y="0"/>
                      <a:pt x="0" y="0"/>
                      <a:pt x="0" y="0"/>
                    </a:cubicBezTo>
                    <a:lnTo>
                      <a:pt x="0"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7" name="Freeform 147"/>
              <p:cNvSpPr>
                <a:spLocks/>
              </p:cNvSpPr>
              <p:nvPr/>
            </p:nvSpPr>
            <p:spPr bwMode="auto">
              <a:xfrm>
                <a:off x="2437991" y="1"/>
                <a:ext cx="402278" cy="420942"/>
              </a:xfrm>
              <a:custGeom>
                <a:avLst/>
                <a:gdLst>
                  <a:gd name="T0" fmla="*/ 3 w 82"/>
                  <a:gd name="T1" fmla="*/ 35 h 86"/>
                  <a:gd name="T2" fmla="*/ 0 w 82"/>
                  <a:gd name="T3" fmla="*/ 40 h 86"/>
                  <a:gd name="T4" fmla="*/ 3 w 82"/>
                  <a:gd name="T5" fmla="*/ 44 h 86"/>
                  <a:gd name="T6" fmla="*/ 74 w 82"/>
                  <a:gd name="T7" fmla="*/ 85 h 86"/>
                  <a:gd name="T8" fmla="*/ 79 w 82"/>
                  <a:gd name="T9" fmla="*/ 85 h 86"/>
                  <a:gd name="T10" fmla="*/ 79 w 82"/>
                  <a:gd name="T11" fmla="*/ 85 h 86"/>
                  <a:gd name="T12" fmla="*/ 82 w 82"/>
                  <a:gd name="T13" fmla="*/ 80 h 86"/>
                  <a:gd name="T14" fmla="*/ 81 w 82"/>
                  <a:gd name="T15" fmla="*/ 0 h 86"/>
                  <a:gd name="T16" fmla="*/ 63 w 82"/>
                  <a:gd name="T17" fmla="*/ 0 h 86"/>
                  <a:gd name="T18" fmla="*/ 3 w 82"/>
                  <a:gd name="T19" fmla="*/ 3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6">
                    <a:moveTo>
                      <a:pt x="3" y="35"/>
                    </a:moveTo>
                    <a:cubicBezTo>
                      <a:pt x="1" y="36"/>
                      <a:pt x="0" y="38"/>
                      <a:pt x="0" y="40"/>
                    </a:cubicBezTo>
                    <a:cubicBezTo>
                      <a:pt x="0" y="41"/>
                      <a:pt x="1" y="43"/>
                      <a:pt x="3" y="44"/>
                    </a:cubicBezTo>
                    <a:cubicBezTo>
                      <a:pt x="74" y="85"/>
                      <a:pt x="74" y="85"/>
                      <a:pt x="74" y="85"/>
                    </a:cubicBezTo>
                    <a:cubicBezTo>
                      <a:pt x="75" y="86"/>
                      <a:pt x="77" y="86"/>
                      <a:pt x="79" y="85"/>
                    </a:cubicBezTo>
                    <a:cubicBezTo>
                      <a:pt x="79" y="85"/>
                      <a:pt x="79" y="85"/>
                      <a:pt x="79" y="85"/>
                    </a:cubicBezTo>
                    <a:cubicBezTo>
                      <a:pt x="81" y="84"/>
                      <a:pt x="82" y="82"/>
                      <a:pt x="82" y="80"/>
                    </a:cubicBezTo>
                    <a:cubicBezTo>
                      <a:pt x="81" y="0"/>
                      <a:pt x="81" y="0"/>
                      <a:pt x="81" y="0"/>
                    </a:cubicBezTo>
                    <a:cubicBezTo>
                      <a:pt x="63" y="0"/>
                      <a:pt x="63" y="0"/>
                      <a:pt x="63" y="0"/>
                    </a:cubicBezTo>
                    <a:lnTo>
                      <a:pt x="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8" name="Freeform 148"/>
              <p:cNvSpPr>
                <a:spLocks/>
              </p:cNvSpPr>
              <p:nvPr/>
            </p:nvSpPr>
            <p:spPr bwMode="auto">
              <a:xfrm>
                <a:off x="3781681" y="1"/>
                <a:ext cx="406425" cy="425088"/>
              </a:xfrm>
              <a:custGeom>
                <a:avLst/>
                <a:gdLst>
                  <a:gd name="T0" fmla="*/ 0 w 83"/>
                  <a:gd name="T1" fmla="*/ 81 h 87"/>
                  <a:gd name="T2" fmla="*/ 2 w 83"/>
                  <a:gd name="T3" fmla="*/ 84 h 87"/>
                  <a:gd name="T4" fmla="*/ 3 w 83"/>
                  <a:gd name="T5" fmla="*/ 86 h 87"/>
                  <a:gd name="T6" fmla="*/ 9 w 83"/>
                  <a:gd name="T7" fmla="*/ 86 h 87"/>
                  <a:gd name="T8" fmla="*/ 80 w 83"/>
                  <a:gd name="T9" fmla="*/ 45 h 87"/>
                  <a:gd name="T10" fmla="*/ 80 w 83"/>
                  <a:gd name="T11" fmla="*/ 45 h 87"/>
                  <a:gd name="T12" fmla="*/ 80 w 83"/>
                  <a:gd name="T13" fmla="*/ 45 h 87"/>
                  <a:gd name="T14" fmla="*/ 82 w 83"/>
                  <a:gd name="T15" fmla="*/ 38 h 87"/>
                  <a:gd name="T16" fmla="*/ 81 w 83"/>
                  <a:gd name="T17" fmla="*/ 36 h 87"/>
                  <a:gd name="T18" fmla="*/ 79 w 83"/>
                  <a:gd name="T19" fmla="*/ 35 h 87"/>
                  <a:gd name="T20" fmla="*/ 19 w 83"/>
                  <a:gd name="T21" fmla="*/ 0 h 87"/>
                  <a:gd name="T22" fmla="*/ 0 w 83"/>
                  <a:gd name="T23" fmla="*/ 0 h 87"/>
                  <a:gd name="T24" fmla="*/ 0 w 83"/>
                  <a:gd name="T25" fmla="*/ 8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87">
                    <a:moveTo>
                      <a:pt x="0" y="81"/>
                    </a:moveTo>
                    <a:cubicBezTo>
                      <a:pt x="0" y="82"/>
                      <a:pt x="1" y="83"/>
                      <a:pt x="2" y="84"/>
                    </a:cubicBezTo>
                    <a:cubicBezTo>
                      <a:pt x="2" y="85"/>
                      <a:pt x="3" y="85"/>
                      <a:pt x="3" y="86"/>
                    </a:cubicBezTo>
                    <a:cubicBezTo>
                      <a:pt x="5" y="87"/>
                      <a:pt x="7" y="87"/>
                      <a:pt x="9" y="86"/>
                    </a:cubicBezTo>
                    <a:cubicBezTo>
                      <a:pt x="80" y="45"/>
                      <a:pt x="80" y="45"/>
                      <a:pt x="80" y="45"/>
                    </a:cubicBezTo>
                    <a:cubicBezTo>
                      <a:pt x="80" y="45"/>
                      <a:pt x="80" y="45"/>
                      <a:pt x="80" y="45"/>
                    </a:cubicBezTo>
                    <a:cubicBezTo>
                      <a:pt x="80" y="45"/>
                      <a:pt x="80" y="45"/>
                      <a:pt x="80" y="45"/>
                    </a:cubicBezTo>
                    <a:cubicBezTo>
                      <a:pt x="82" y="43"/>
                      <a:pt x="83" y="40"/>
                      <a:pt x="82" y="38"/>
                    </a:cubicBezTo>
                    <a:cubicBezTo>
                      <a:pt x="81" y="37"/>
                      <a:pt x="81" y="37"/>
                      <a:pt x="81" y="36"/>
                    </a:cubicBezTo>
                    <a:cubicBezTo>
                      <a:pt x="80" y="36"/>
                      <a:pt x="79" y="35"/>
                      <a:pt x="79" y="35"/>
                    </a:cubicBezTo>
                    <a:cubicBezTo>
                      <a:pt x="19" y="0"/>
                      <a:pt x="19" y="0"/>
                      <a:pt x="19" y="0"/>
                    </a:cubicBezTo>
                    <a:cubicBezTo>
                      <a:pt x="0" y="0"/>
                      <a:pt x="0" y="0"/>
                      <a:pt x="0" y="0"/>
                    </a:cubicBezTo>
                    <a:lnTo>
                      <a:pt x="0"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9" name="Freeform 149"/>
              <p:cNvSpPr>
                <a:spLocks/>
              </p:cNvSpPr>
              <p:nvPr/>
            </p:nvSpPr>
            <p:spPr bwMode="auto">
              <a:xfrm>
                <a:off x="3358667" y="1"/>
                <a:ext cx="402278" cy="420942"/>
              </a:xfrm>
              <a:custGeom>
                <a:avLst/>
                <a:gdLst>
                  <a:gd name="T0" fmla="*/ 3 w 82"/>
                  <a:gd name="T1" fmla="*/ 35 h 86"/>
                  <a:gd name="T2" fmla="*/ 0 w 82"/>
                  <a:gd name="T3" fmla="*/ 40 h 86"/>
                  <a:gd name="T4" fmla="*/ 3 w 82"/>
                  <a:gd name="T5" fmla="*/ 44 h 86"/>
                  <a:gd name="T6" fmla="*/ 74 w 82"/>
                  <a:gd name="T7" fmla="*/ 85 h 86"/>
                  <a:gd name="T8" fmla="*/ 79 w 82"/>
                  <a:gd name="T9" fmla="*/ 85 h 86"/>
                  <a:gd name="T10" fmla="*/ 79 w 82"/>
                  <a:gd name="T11" fmla="*/ 85 h 86"/>
                  <a:gd name="T12" fmla="*/ 82 w 82"/>
                  <a:gd name="T13" fmla="*/ 80 h 86"/>
                  <a:gd name="T14" fmla="*/ 81 w 82"/>
                  <a:gd name="T15" fmla="*/ 0 h 86"/>
                  <a:gd name="T16" fmla="*/ 63 w 82"/>
                  <a:gd name="T17" fmla="*/ 0 h 86"/>
                  <a:gd name="T18" fmla="*/ 3 w 82"/>
                  <a:gd name="T19" fmla="*/ 3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6">
                    <a:moveTo>
                      <a:pt x="3" y="35"/>
                    </a:moveTo>
                    <a:cubicBezTo>
                      <a:pt x="1" y="36"/>
                      <a:pt x="0" y="38"/>
                      <a:pt x="0" y="40"/>
                    </a:cubicBezTo>
                    <a:cubicBezTo>
                      <a:pt x="0" y="41"/>
                      <a:pt x="1" y="43"/>
                      <a:pt x="3" y="44"/>
                    </a:cubicBezTo>
                    <a:cubicBezTo>
                      <a:pt x="74" y="85"/>
                      <a:pt x="74" y="85"/>
                      <a:pt x="74" y="85"/>
                    </a:cubicBezTo>
                    <a:cubicBezTo>
                      <a:pt x="75" y="86"/>
                      <a:pt x="77" y="86"/>
                      <a:pt x="79" y="85"/>
                    </a:cubicBezTo>
                    <a:cubicBezTo>
                      <a:pt x="79" y="85"/>
                      <a:pt x="79" y="85"/>
                      <a:pt x="79" y="85"/>
                    </a:cubicBezTo>
                    <a:cubicBezTo>
                      <a:pt x="81" y="84"/>
                      <a:pt x="82" y="82"/>
                      <a:pt x="82" y="80"/>
                    </a:cubicBezTo>
                    <a:cubicBezTo>
                      <a:pt x="81" y="0"/>
                      <a:pt x="81" y="0"/>
                      <a:pt x="81" y="0"/>
                    </a:cubicBezTo>
                    <a:cubicBezTo>
                      <a:pt x="63" y="0"/>
                      <a:pt x="63" y="0"/>
                      <a:pt x="63" y="0"/>
                    </a:cubicBezTo>
                    <a:lnTo>
                      <a:pt x="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0" name="Freeform 150"/>
              <p:cNvSpPr>
                <a:spLocks/>
              </p:cNvSpPr>
              <p:nvPr/>
            </p:nvSpPr>
            <p:spPr bwMode="auto">
              <a:xfrm>
                <a:off x="4706505" y="1"/>
                <a:ext cx="402278" cy="425088"/>
              </a:xfrm>
              <a:custGeom>
                <a:avLst/>
                <a:gdLst>
                  <a:gd name="T0" fmla="*/ 0 w 82"/>
                  <a:gd name="T1" fmla="*/ 81 h 87"/>
                  <a:gd name="T2" fmla="*/ 3 w 82"/>
                  <a:gd name="T3" fmla="*/ 86 h 87"/>
                  <a:gd name="T4" fmla="*/ 8 w 82"/>
                  <a:gd name="T5" fmla="*/ 86 h 87"/>
                  <a:gd name="T6" fmla="*/ 79 w 82"/>
                  <a:gd name="T7" fmla="*/ 45 h 87"/>
                  <a:gd name="T8" fmla="*/ 79 w 82"/>
                  <a:gd name="T9" fmla="*/ 45 h 87"/>
                  <a:gd name="T10" fmla="*/ 79 w 82"/>
                  <a:gd name="T11" fmla="*/ 45 h 87"/>
                  <a:gd name="T12" fmla="*/ 81 w 82"/>
                  <a:gd name="T13" fmla="*/ 38 h 87"/>
                  <a:gd name="T14" fmla="*/ 78 w 82"/>
                  <a:gd name="T15" fmla="*/ 36 h 87"/>
                  <a:gd name="T16" fmla="*/ 17 w 82"/>
                  <a:gd name="T17" fmla="*/ 0 h 87"/>
                  <a:gd name="T18" fmla="*/ 0 w 82"/>
                  <a:gd name="T19" fmla="*/ 0 h 87"/>
                  <a:gd name="T20" fmla="*/ 0 w 82"/>
                  <a:gd name="T21" fmla="*/ 8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7">
                    <a:moveTo>
                      <a:pt x="0" y="81"/>
                    </a:moveTo>
                    <a:cubicBezTo>
                      <a:pt x="0" y="83"/>
                      <a:pt x="1" y="85"/>
                      <a:pt x="3" y="86"/>
                    </a:cubicBezTo>
                    <a:cubicBezTo>
                      <a:pt x="4" y="87"/>
                      <a:pt x="6" y="87"/>
                      <a:pt x="8" y="86"/>
                    </a:cubicBezTo>
                    <a:cubicBezTo>
                      <a:pt x="79" y="45"/>
                      <a:pt x="79" y="45"/>
                      <a:pt x="79" y="45"/>
                    </a:cubicBezTo>
                    <a:cubicBezTo>
                      <a:pt x="79" y="45"/>
                      <a:pt x="79" y="45"/>
                      <a:pt x="79" y="45"/>
                    </a:cubicBezTo>
                    <a:cubicBezTo>
                      <a:pt x="79" y="45"/>
                      <a:pt x="79" y="45"/>
                      <a:pt x="79" y="45"/>
                    </a:cubicBezTo>
                    <a:cubicBezTo>
                      <a:pt x="81" y="43"/>
                      <a:pt x="82" y="40"/>
                      <a:pt x="81" y="38"/>
                    </a:cubicBezTo>
                    <a:cubicBezTo>
                      <a:pt x="80" y="37"/>
                      <a:pt x="79" y="36"/>
                      <a:pt x="78" y="36"/>
                    </a:cubicBezTo>
                    <a:cubicBezTo>
                      <a:pt x="17" y="0"/>
                      <a:pt x="17" y="0"/>
                      <a:pt x="17" y="0"/>
                    </a:cubicBezTo>
                    <a:cubicBezTo>
                      <a:pt x="0" y="0"/>
                      <a:pt x="0" y="0"/>
                      <a:pt x="0" y="0"/>
                    </a:cubicBezTo>
                    <a:lnTo>
                      <a:pt x="0"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1" name="Freeform 151"/>
              <p:cNvSpPr>
                <a:spLocks/>
              </p:cNvSpPr>
              <p:nvPr/>
            </p:nvSpPr>
            <p:spPr bwMode="auto">
              <a:xfrm>
                <a:off x="4285565" y="1"/>
                <a:ext cx="396058" cy="425088"/>
              </a:xfrm>
              <a:custGeom>
                <a:avLst/>
                <a:gdLst>
                  <a:gd name="T0" fmla="*/ 2 w 81"/>
                  <a:gd name="T1" fmla="*/ 36 h 87"/>
                  <a:gd name="T2" fmla="*/ 0 w 81"/>
                  <a:gd name="T3" fmla="*/ 40 h 87"/>
                  <a:gd name="T4" fmla="*/ 2 w 81"/>
                  <a:gd name="T5" fmla="*/ 45 h 87"/>
                  <a:gd name="T6" fmla="*/ 73 w 81"/>
                  <a:gd name="T7" fmla="*/ 86 h 87"/>
                  <a:gd name="T8" fmla="*/ 79 w 81"/>
                  <a:gd name="T9" fmla="*/ 86 h 87"/>
                  <a:gd name="T10" fmla="*/ 79 w 81"/>
                  <a:gd name="T11" fmla="*/ 86 h 87"/>
                  <a:gd name="T12" fmla="*/ 81 w 81"/>
                  <a:gd name="T13" fmla="*/ 81 h 87"/>
                  <a:gd name="T14" fmla="*/ 81 w 81"/>
                  <a:gd name="T15" fmla="*/ 0 h 87"/>
                  <a:gd name="T16" fmla="*/ 64 w 81"/>
                  <a:gd name="T17" fmla="*/ 0 h 87"/>
                  <a:gd name="T18" fmla="*/ 2 w 81"/>
                  <a:gd name="T19" fmla="*/ 3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7">
                    <a:moveTo>
                      <a:pt x="2" y="36"/>
                    </a:moveTo>
                    <a:cubicBezTo>
                      <a:pt x="1" y="37"/>
                      <a:pt x="0" y="38"/>
                      <a:pt x="0" y="40"/>
                    </a:cubicBezTo>
                    <a:cubicBezTo>
                      <a:pt x="0" y="42"/>
                      <a:pt x="1" y="44"/>
                      <a:pt x="2" y="45"/>
                    </a:cubicBezTo>
                    <a:cubicBezTo>
                      <a:pt x="73" y="86"/>
                      <a:pt x="73" y="86"/>
                      <a:pt x="73" y="86"/>
                    </a:cubicBezTo>
                    <a:cubicBezTo>
                      <a:pt x="75" y="87"/>
                      <a:pt x="77" y="87"/>
                      <a:pt x="79" y="86"/>
                    </a:cubicBezTo>
                    <a:cubicBezTo>
                      <a:pt x="79" y="86"/>
                      <a:pt x="79" y="86"/>
                      <a:pt x="79" y="86"/>
                    </a:cubicBezTo>
                    <a:cubicBezTo>
                      <a:pt x="80" y="85"/>
                      <a:pt x="81" y="83"/>
                      <a:pt x="81" y="81"/>
                    </a:cubicBezTo>
                    <a:cubicBezTo>
                      <a:pt x="81" y="0"/>
                      <a:pt x="81" y="0"/>
                      <a:pt x="81" y="0"/>
                    </a:cubicBezTo>
                    <a:cubicBezTo>
                      <a:pt x="64" y="0"/>
                      <a:pt x="64" y="0"/>
                      <a:pt x="64" y="0"/>
                    </a:cubicBezTo>
                    <a:lnTo>
                      <a:pt x="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2" name="Freeform 152"/>
              <p:cNvSpPr>
                <a:spLocks/>
              </p:cNvSpPr>
              <p:nvPr/>
            </p:nvSpPr>
            <p:spPr bwMode="auto">
              <a:xfrm>
                <a:off x="5627181" y="1"/>
                <a:ext cx="402278" cy="420942"/>
              </a:xfrm>
              <a:custGeom>
                <a:avLst/>
                <a:gdLst>
                  <a:gd name="T0" fmla="*/ 0 w 82"/>
                  <a:gd name="T1" fmla="*/ 81 h 86"/>
                  <a:gd name="T2" fmla="*/ 3 w 82"/>
                  <a:gd name="T3" fmla="*/ 85 h 86"/>
                  <a:gd name="T4" fmla="*/ 8 w 82"/>
                  <a:gd name="T5" fmla="*/ 85 h 86"/>
                  <a:gd name="T6" fmla="*/ 79 w 82"/>
                  <a:gd name="T7" fmla="*/ 44 h 86"/>
                  <a:gd name="T8" fmla="*/ 79 w 82"/>
                  <a:gd name="T9" fmla="*/ 44 h 86"/>
                  <a:gd name="T10" fmla="*/ 79 w 82"/>
                  <a:gd name="T11" fmla="*/ 44 h 86"/>
                  <a:gd name="T12" fmla="*/ 81 w 82"/>
                  <a:gd name="T13" fmla="*/ 37 h 86"/>
                  <a:gd name="T14" fmla="*/ 79 w 82"/>
                  <a:gd name="T15" fmla="*/ 35 h 86"/>
                  <a:gd name="T16" fmla="*/ 19 w 82"/>
                  <a:gd name="T17" fmla="*/ 0 h 86"/>
                  <a:gd name="T18" fmla="*/ 0 w 82"/>
                  <a:gd name="T19" fmla="*/ 0 h 86"/>
                  <a:gd name="T20" fmla="*/ 0 w 82"/>
                  <a:gd name="T21" fmla="*/ 8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6">
                    <a:moveTo>
                      <a:pt x="0" y="81"/>
                    </a:moveTo>
                    <a:cubicBezTo>
                      <a:pt x="0" y="82"/>
                      <a:pt x="1" y="84"/>
                      <a:pt x="3" y="85"/>
                    </a:cubicBezTo>
                    <a:cubicBezTo>
                      <a:pt x="4" y="86"/>
                      <a:pt x="6" y="86"/>
                      <a:pt x="8" y="85"/>
                    </a:cubicBezTo>
                    <a:cubicBezTo>
                      <a:pt x="79" y="44"/>
                      <a:pt x="79" y="44"/>
                      <a:pt x="79" y="44"/>
                    </a:cubicBezTo>
                    <a:cubicBezTo>
                      <a:pt x="79" y="44"/>
                      <a:pt x="79" y="44"/>
                      <a:pt x="79" y="44"/>
                    </a:cubicBezTo>
                    <a:cubicBezTo>
                      <a:pt x="79" y="44"/>
                      <a:pt x="79" y="44"/>
                      <a:pt x="79" y="44"/>
                    </a:cubicBezTo>
                    <a:cubicBezTo>
                      <a:pt x="82" y="43"/>
                      <a:pt x="82" y="39"/>
                      <a:pt x="81" y="37"/>
                    </a:cubicBezTo>
                    <a:cubicBezTo>
                      <a:pt x="80" y="36"/>
                      <a:pt x="80" y="35"/>
                      <a:pt x="79" y="35"/>
                    </a:cubicBezTo>
                    <a:cubicBezTo>
                      <a:pt x="19" y="0"/>
                      <a:pt x="19" y="0"/>
                      <a:pt x="19" y="0"/>
                    </a:cubicBezTo>
                    <a:cubicBezTo>
                      <a:pt x="0" y="0"/>
                      <a:pt x="0" y="0"/>
                      <a:pt x="0" y="0"/>
                    </a:cubicBezTo>
                    <a:lnTo>
                      <a:pt x="0"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3" name="Freeform 153"/>
              <p:cNvSpPr>
                <a:spLocks/>
              </p:cNvSpPr>
              <p:nvPr/>
            </p:nvSpPr>
            <p:spPr bwMode="auto">
              <a:xfrm>
                <a:off x="5206239" y="1"/>
                <a:ext cx="402278" cy="420942"/>
              </a:xfrm>
              <a:custGeom>
                <a:avLst/>
                <a:gdLst>
                  <a:gd name="T0" fmla="*/ 3 w 82"/>
                  <a:gd name="T1" fmla="*/ 35 h 86"/>
                  <a:gd name="T2" fmla="*/ 0 w 82"/>
                  <a:gd name="T3" fmla="*/ 40 h 86"/>
                  <a:gd name="T4" fmla="*/ 3 w 82"/>
                  <a:gd name="T5" fmla="*/ 44 h 86"/>
                  <a:gd name="T6" fmla="*/ 74 w 82"/>
                  <a:gd name="T7" fmla="*/ 85 h 86"/>
                  <a:gd name="T8" fmla="*/ 79 w 82"/>
                  <a:gd name="T9" fmla="*/ 85 h 86"/>
                  <a:gd name="T10" fmla="*/ 79 w 82"/>
                  <a:gd name="T11" fmla="*/ 85 h 86"/>
                  <a:gd name="T12" fmla="*/ 82 w 82"/>
                  <a:gd name="T13" fmla="*/ 80 h 86"/>
                  <a:gd name="T14" fmla="*/ 81 w 82"/>
                  <a:gd name="T15" fmla="*/ 0 h 86"/>
                  <a:gd name="T16" fmla="*/ 63 w 82"/>
                  <a:gd name="T17" fmla="*/ 0 h 86"/>
                  <a:gd name="T18" fmla="*/ 3 w 82"/>
                  <a:gd name="T19" fmla="*/ 3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6">
                    <a:moveTo>
                      <a:pt x="3" y="35"/>
                    </a:moveTo>
                    <a:cubicBezTo>
                      <a:pt x="1" y="36"/>
                      <a:pt x="0" y="38"/>
                      <a:pt x="0" y="40"/>
                    </a:cubicBezTo>
                    <a:cubicBezTo>
                      <a:pt x="0" y="41"/>
                      <a:pt x="1" y="43"/>
                      <a:pt x="3" y="44"/>
                    </a:cubicBezTo>
                    <a:cubicBezTo>
                      <a:pt x="74" y="85"/>
                      <a:pt x="74" y="85"/>
                      <a:pt x="74" y="85"/>
                    </a:cubicBezTo>
                    <a:cubicBezTo>
                      <a:pt x="75" y="86"/>
                      <a:pt x="77" y="86"/>
                      <a:pt x="79" y="85"/>
                    </a:cubicBezTo>
                    <a:cubicBezTo>
                      <a:pt x="79" y="85"/>
                      <a:pt x="79" y="85"/>
                      <a:pt x="79" y="85"/>
                    </a:cubicBezTo>
                    <a:cubicBezTo>
                      <a:pt x="81" y="84"/>
                      <a:pt x="82" y="82"/>
                      <a:pt x="82" y="80"/>
                    </a:cubicBezTo>
                    <a:cubicBezTo>
                      <a:pt x="81" y="0"/>
                      <a:pt x="81" y="0"/>
                      <a:pt x="81" y="0"/>
                    </a:cubicBezTo>
                    <a:cubicBezTo>
                      <a:pt x="63" y="0"/>
                      <a:pt x="63" y="0"/>
                      <a:pt x="63" y="0"/>
                    </a:cubicBezTo>
                    <a:lnTo>
                      <a:pt x="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4" name="Freeform 154"/>
              <p:cNvSpPr>
                <a:spLocks/>
              </p:cNvSpPr>
              <p:nvPr/>
            </p:nvSpPr>
            <p:spPr bwMode="auto">
              <a:xfrm>
                <a:off x="6547857" y="1"/>
                <a:ext cx="402278" cy="425088"/>
              </a:xfrm>
              <a:custGeom>
                <a:avLst/>
                <a:gdLst>
                  <a:gd name="T0" fmla="*/ 0 w 82"/>
                  <a:gd name="T1" fmla="*/ 81 h 87"/>
                  <a:gd name="T2" fmla="*/ 3 w 82"/>
                  <a:gd name="T3" fmla="*/ 86 h 87"/>
                  <a:gd name="T4" fmla="*/ 8 w 82"/>
                  <a:gd name="T5" fmla="*/ 86 h 87"/>
                  <a:gd name="T6" fmla="*/ 79 w 82"/>
                  <a:gd name="T7" fmla="*/ 45 h 87"/>
                  <a:gd name="T8" fmla="*/ 79 w 82"/>
                  <a:gd name="T9" fmla="*/ 45 h 87"/>
                  <a:gd name="T10" fmla="*/ 79 w 82"/>
                  <a:gd name="T11" fmla="*/ 45 h 87"/>
                  <a:gd name="T12" fmla="*/ 81 w 82"/>
                  <a:gd name="T13" fmla="*/ 38 h 87"/>
                  <a:gd name="T14" fmla="*/ 79 w 82"/>
                  <a:gd name="T15" fmla="*/ 36 h 87"/>
                  <a:gd name="T16" fmla="*/ 17 w 82"/>
                  <a:gd name="T17" fmla="*/ 0 h 87"/>
                  <a:gd name="T18" fmla="*/ 0 w 82"/>
                  <a:gd name="T19" fmla="*/ 0 h 87"/>
                  <a:gd name="T20" fmla="*/ 0 w 82"/>
                  <a:gd name="T21" fmla="*/ 8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7">
                    <a:moveTo>
                      <a:pt x="0" y="81"/>
                    </a:moveTo>
                    <a:cubicBezTo>
                      <a:pt x="0" y="83"/>
                      <a:pt x="1" y="85"/>
                      <a:pt x="3" y="86"/>
                    </a:cubicBezTo>
                    <a:cubicBezTo>
                      <a:pt x="4" y="87"/>
                      <a:pt x="6" y="87"/>
                      <a:pt x="8" y="86"/>
                    </a:cubicBezTo>
                    <a:cubicBezTo>
                      <a:pt x="79" y="45"/>
                      <a:pt x="79" y="45"/>
                      <a:pt x="79" y="45"/>
                    </a:cubicBezTo>
                    <a:cubicBezTo>
                      <a:pt x="79" y="45"/>
                      <a:pt x="79" y="45"/>
                      <a:pt x="79" y="45"/>
                    </a:cubicBezTo>
                    <a:cubicBezTo>
                      <a:pt x="79" y="45"/>
                      <a:pt x="79" y="45"/>
                      <a:pt x="79" y="45"/>
                    </a:cubicBezTo>
                    <a:cubicBezTo>
                      <a:pt x="81" y="43"/>
                      <a:pt x="82" y="40"/>
                      <a:pt x="81" y="38"/>
                    </a:cubicBezTo>
                    <a:cubicBezTo>
                      <a:pt x="80" y="37"/>
                      <a:pt x="79" y="36"/>
                      <a:pt x="79" y="36"/>
                    </a:cubicBezTo>
                    <a:cubicBezTo>
                      <a:pt x="17" y="0"/>
                      <a:pt x="17" y="0"/>
                      <a:pt x="17" y="0"/>
                    </a:cubicBezTo>
                    <a:cubicBezTo>
                      <a:pt x="0" y="0"/>
                      <a:pt x="0" y="0"/>
                      <a:pt x="0" y="0"/>
                    </a:cubicBezTo>
                    <a:lnTo>
                      <a:pt x="0"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5" name="Freeform 155"/>
              <p:cNvSpPr>
                <a:spLocks/>
              </p:cNvSpPr>
              <p:nvPr/>
            </p:nvSpPr>
            <p:spPr bwMode="auto">
              <a:xfrm>
                <a:off x="6126916" y="1"/>
                <a:ext cx="396058" cy="425088"/>
              </a:xfrm>
              <a:custGeom>
                <a:avLst/>
                <a:gdLst>
                  <a:gd name="T0" fmla="*/ 2 w 81"/>
                  <a:gd name="T1" fmla="*/ 36 h 87"/>
                  <a:gd name="T2" fmla="*/ 0 w 81"/>
                  <a:gd name="T3" fmla="*/ 40 h 87"/>
                  <a:gd name="T4" fmla="*/ 2 w 81"/>
                  <a:gd name="T5" fmla="*/ 45 h 87"/>
                  <a:gd name="T6" fmla="*/ 74 w 81"/>
                  <a:gd name="T7" fmla="*/ 86 h 87"/>
                  <a:gd name="T8" fmla="*/ 79 w 81"/>
                  <a:gd name="T9" fmla="*/ 86 h 87"/>
                  <a:gd name="T10" fmla="*/ 79 w 81"/>
                  <a:gd name="T11" fmla="*/ 86 h 87"/>
                  <a:gd name="T12" fmla="*/ 81 w 81"/>
                  <a:gd name="T13" fmla="*/ 81 h 87"/>
                  <a:gd name="T14" fmla="*/ 81 w 81"/>
                  <a:gd name="T15" fmla="*/ 0 h 87"/>
                  <a:gd name="T16" fmla="*/ 64 w 81"/>
                  <a:gd name="T17" fmla="*/ 0 h 87"/>
                  <a:gd name="T18" fmla="*/ 2 w 81"/>
                  <a:gd name="T19" fmla="*/ 3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7">
                    <a:moveTo>
                      <a:pt x="2" y="36"/>
                    </a:moveTo>
                    <a:cubicBezTo>
                      <a:pt x="1" y="37"/>
                      <a:pt x="0" y="38"/>
                      <a:pt x="0" y="40"/>
                    </a:cubicBezTo>
                    <a:cubicBezTo>
                      <a:pt x="0" y="42"/>
                      <a:pt x="1" y="44"/>
                      <a:pt x="2" y="45"/>
                    </a:cubicBezTo>
                    <a:cubicBezTo>
                      <a:pt x="74" y="86"/>
                      <a:pt x="74" y="86"/>
                      <a:pt x="74" y="86"/>
                    </a:cubicBezTo>
                    <a:cubicBezTo>
                      <a:pt x="75" y="87"/>
                      <a:pt x="77" y="87"/>
                      <a:pt x="79" y="86"/>
                    </a:cubicBezTo>
                    <a:cubicBezTo>
                      <a:pt x="79" y="86"/>
                      <a:pt x="79" y="86"/>
                      <a:pt x="79" y="86"/>
                    </a:cubicBezTo>
                    <a:cubicBezTo>
                      <a:pt x="80" y="85"/>
                      <a:pt x="81" y="83"/>
                      <a:pt x="81" y="81"/>
                    </a:cubicBezTo>
                    <a:cubicBezTo>
                      <a:pt x="81" y="0"/>
                      <a:pt x="81" y="0"/>
                      <a:pt x="81" y="0"/>
                    </a:cubicBezTo>
                    <a:cubicBezTo>
                      <a:pt x="64" y="0"/>
                      <a:pt x="64" y="0"/>
                      <a:pt x="64" y="0"/>
                    </a:cubicBezTo>
                    <a:lnTo>
                      <a:pt x="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6" name="Freeform 156"/>
              <p:cNvSpPr>
                <a:spLocks/>
              </p:cNvSpPr>
              <p:nvPr/>
            </p:nvSpPr>
            <p:spPr bwMode="auto">
              <a:xfrm>
                <a:off x="7468534" y="-2"/>
                <a:ext cx="402278" cy="425088"/>
              </a:xfrm>
              <a:custGeom>
                <a:avLst/>
                <a:gdLst>
                  <a:gd name="T0" fmla="*/ 0 w 82"/>
                  <a:gd name="T1" fmla="*/ 81 h 87"/>
                  <a:gd name="T2" fmla="*/ 3 w 82"/>
                  <a:gd name="T3" fmla="*/ 86 h 87"/>
                  <a:gd name="T4" fmla="*/ 8 w 82"/>
                  <a:gd name="T5" fmla="*/ 86 h 87"/>
                  <a:gd name="T6" fmla="*/ 79 w 82"/>
                  <a:gd name="T7" fmla="*/ 45 h 87"/>
                  <a:gd name="T8" fmla="*/ 79 w 82"/>
                  <a:gd name="T9" fmla="*/ 45 h 87"/>
                  <a:gd name="T10" fmla="*/ 79 w 82"/>
                  <a:gd name="T11" fmla="*/ 45 h 87"/>
                  <a:gd name="T12" fmla="*/ 81 w 82"/>
                  <a:gd name="T13" fmla="*/ 38 h 87"/>
                  <a:gd name="T14" fmla="*/ 79 w 82"/>
                  <a:gd name="T15" fmla="*/ 36 h 87"/>
                  <a:gd name="T16" fmla="*/ 17 w 82"/>
                  <a:gd name="T17" fmla="*/ 0 h 87"/>
                  <a:gd name="T18" fmla="*/ 0 w 82"/>
                  <a:gd name="T19" fmla="*/ 0 h 87"/>
                  <a:gd name="T20" fmla="*/ 0 w 82"/>
                  <a:gd name="T21" fmla="*/ 8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7">
                    <a:moveTo>
                      <a:pt x="0" y="81"/>
                    </a:moveTo>
                    <a:cubicBezTo>
                      <a:pt x="0" y="83"/>
                      <a:pt x="1" y="85"/>
                      <a:pt x="3" y="86"/>
                    </a:cubicBezTo>
                    <a:cubicBezTo>
                      <a:pt x="4" y="87"/>
                      <a:pt x="6" y="87"/>
                      <a:pt x="8" y="86"/>
                    </a:cubicBezTo>
                    <a:cubicBezTo>
                      <a:pt x="79" y="45"/>
                      <a:pt x="79" y="45"/>
                      <a:pt x="79" y="45"/>
                    </a:cubicBezTo>
                    <a:cubicBezTo>
                      <a:pt x="79" y="45"/>
                      <a:pt x="79" y="45"/>
                      <a:pt x="79" y="45"/>
                    </a:cubicBezTo>
                    <a:cubicBezTo>
                      <a:pt x="79" y="45"/>
                      <a:pt x="79" y="45"/>
                      <a:pt x="79" y="45"/>
                    </a:cubicBezTo>
                    <a:cubicBezTo>
                      <a:pt x="81" y="43"/>
                      <a:pt x="82" y="40"/>
                      <a:pt x="81" y="38"/>
                    </a:cubicBezTo>
                    <a:cubicBezTo>
                      <a:pt x="80" y="37"/>
                      <a:pt x="79" y="36"/>
                      <a:pt x="79" y="36"/>
                    </a:cubicBezTo>
                    <a:cubicBezTo>
                      <a:pt x="17" y="0"/>
                      <a:pt x="17" y="0"/>
                      <a:pt x="17" y="0"/>
                    </a:cubicBezTo>
                    <a:cubicBezTo>
                      <a:pt x="0" y="0"/>
                      <a:pt x="0" y="0"/>
                      <a:pt x="0" y="0"/>
                    </a:cubicBezTo>
                    <a:lnTo>
                      <a:pt x="0"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7" name="Freeform 157"/>
              <p:cNvSpPr>
                <a:spLocks/>
              </p:cNvSpPr>
              <p:nvPr/>
            </p:nvSpPr>
            <p:spPr bwMode="auto">
              <a:xfrm>
                <a:off x="7047595" y="3"/>
                <a:ext cx="396058" cy="425089"/>
              </a:xfrm>
              <a:custGeom>
                <a:avLst/>
                <a:gdLst>
                  <a:gd name="T0" fmla="*/ 2 w 81"/>
                  <a:gd name="T1" fmla="*/ 36 h 87"/>
                  <a:gd name="T2" fmla="*/ 0 w 81"/>
                  <a:gd name="T3" fmla="*/ 40 h 87"/>
                  <a:gd name="T4" fmla="*/ 2 w 81"/>
                  <a:gd name="T5" fmla="*/ 45 h 87"/>
                  <a:gd name="T6" fmla="*/ 74 w 81"/>
                  <a:gd name="T7" fmla="*/ 86 h 87"/>
                  <a:gd name="T8" fmla="*/ 79 w 81"/>
                  <a:gd name="T9" fmla="*/ 86 h 87"/>
                  <a:gd name="T10" fmla="*/ 79 w 81"/>
                  <a:gd name="T11" fmla="*/ 86 h 87"/>
                  <a:gd name="T12" fmla="*/ 81 w 81"/>
                  <a:gd name="T13" fmla="*/ 81 h 87"/>
                  <a:gd name="T14" fmla="*/ 81 w 81"/>
                  <a:gd name="T15" fmla="*/ 0 h 87"/>
                  <a:gd name="T16" fmla="*/ 64 w 81"/>
                  <a:gd name="T17" fmla="*/ 0 h 87"/>
                  <a:gd name="T18" fmla="*/ 2 w 81"/>
                  <a:gd name="T19" fmla="*/ 3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7">
                    <a:moveTo>
                      <a:pt x="2" y="36"/>
                    </a:moveTo>
                    <a:cubicBezTo>
                      <a:pt x="1" y="37"/>
                      <a:pt x="0" y="38"/>
                      <a:pt x="0" y="40"/>
                    </a:cubicBezTo>
                    <a:cubicBezTo>
                      <a:pt x="0" y="42"/>
                      <a:pt x="1" y="44"/>
                      <a:pt x="2" y="45"/>
                    </a:cubicBezTo>
                    <a:cubicBezTo>
                      <a:pt x="74" y="86"/>
                      <a:pt x="74" y="86"/>
                      <a:pt x="74" y="86"/>
                    </a:cubicBezTo>
                    <a:cubicBezTo>
                      <a:pt x="75" y="87"/>
                      <a:pt x="77" y="87"/>
                      <a:pt x="79" y="86"/>
                    </a:cubicBezTo>
                    <a:cubicBezTo>
                      <a:pt x="79" y="86"/>
                      <a:pt x="79" y="86"/>
                      <a:pt x="79" y="86"/>
                    </a:cubicBezTo>
                    <a:cubicBezTo>
                      <a:pt x="80" y="85"/>
                      <a:pt x="81" y="83"/>
                      <a:pt x="81" y="81"/>
                    </a:cubicBezTo>
                    <a:cubicBezTo>
                      <a:pt x="81" y="0"/>
                      <a:pt x="81" y="0"/>
                      <a:pt x="81" y="0"/>
                    </a:cubicBezTo>
                    <a:cubicBezTo>
                      <a:pt x="64" y="0"/>
                      <a:pt x="64" y="0"/>
                      <a:pt x="64" y="0"/>
                    </a:cubicBezTo>
                    <a:lnTo>
                      <a:pt x="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8" name="Freeform 158"/>
              <p:cNvSpPr>
                <a:spLocks/>
              </p:cNvSpPr>
              <p:nvPr/>
            </p:nvSpPr>
            <p:spPr bwMode="auto">
              <a:xfrm>
                <a:off x="8389211" y="8"/>
                <a:ext cx="406425" cy="420942"/>
              </a:xfrm>
              <a:custGeom>
                <a:avLst/>
                <a:gdLst>
                  <a:gd name="T0" fmla="*/ 0 w 83"/>
                  <a:gd name="T1" fmla="*/ 81 h 86"/>
                  <a:gd name="T2" fmla="*/ 3 w 83"/>
                  <a:gd name="T3" fmla="*/ 85 h 86"/>
                  <a:gd name="T4" fmla="*/ 8 w 83"/>
                  <a:gd name="T5" fmla="*/ 85 h 86"/>
                  <a:gd name="T6" fmla="*/ 79 w 83"/>
                  <a:gd name="T7" fmla="*/ 44 h 86"/>
                  <a:gd name="T8" fmla="*/ 79 w 83"/>
                  <a:gd name="T9" fmla="*/ 44 h 86"/>
                  <a:gd name="T10" fmla="*/ 79 w 83"/>
                  <a:gd name="T11" fmla="*/ 44 h 86"/>
                  <a:gd name="T12" fmla="*/ 81 w 83"/>
                  <a:gd name="T13" fmla="*/ 37 h 86"/>
                  <a:gd name="T14" fmla="*/ 79 w 83"/>
                  <a:gd name="T15" fmla="*/ 35 h 86"/>
                  <a:gd name="T16" fmla="*/ 19 w 83"/>
                  <a:gd name="T17" fmla="*/ 0 h 86"/>
                  <a:gd name="T18" fmla="*/ 0 w 83"/>
                  <a:gd name="T19" fmla="*/ 0 h 86"/>
                  <a:gd name="T20" fmla="*/ 0 w 83"/>
                  <a:gd name="T21" fmla="*/ 8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6">
                    <a:moveTo>
                      <a:pt x="0" y="81"/>
                    </a:moveTo>
                    <a:cubicBezTo>
                      <a:pt x="0" y="82"/>
                      <a:pt x="1" y="84"/>
                      <a:pt x="3" y="85"/>
                    </a:cubicBezTo>
                    <a:cubicBezTo>
                      <a:pt x="4" y="86"/>
                      <a:pt x="6" y="86"/>
                      <a:pt x="8" y="85"/>
                    </a:cubicBezTo>
                    <a:cubicBezTo>
                      <a:pt x="79" y="44"/>
                      <a:pt x="79" y="44"/>
                      <a:pt x="79" y="44"/>
                    </a:cubicBezTo>
                    <a:cubicBezTo>
                      <a:pt x="79" y="44"/>
                      <a:pt x="79" y="44"/>
                      <a:pt x="79" y="44"/>
                    </a:cubicBezTo>
                    <a:cubicBezTo>
                      <a:pt x="79" y="44"/>
                      <a:pt x="79" y="44"/>
                      <a:pt x="79" y="44"/>
                    </a:cubicBezTo>
                    <a:cubicBezTo>
                      <a:pt x="82" y="43"/>
                      <a:pt x="83" y="39"/>
                      <a:pt x="81" y="37"/>
                    </a:cubicBezTo>
                    <a:cubicBezTo>
                      <a:pt x="81" y="36"/>
                      <a:pt x="80" y="35"/>
                      <a:pt x="79" y="35"/>
                    </a:cubicBezTo>
                    <a:cubicBezTo>
                      <a:pt x="19" y="0"/>
                      <a:pt x="19" y="0"/>
                      <a:pt x="19" y="0"/>
                    </a:cubicBezTo>
                    <a:cubicBezTo>
                      <a:pt x="0" y="0"/>
                      <a:pt x="0" y="0"/>
                      <a:pt x="0" y="0"/>
                    </a:cubicBezTo>
                    <a:lnTo>
                      <a:pt x="0"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9" name="Freeform 159"/>
              <p:cNvSpPr>
                <a:spLocks/>
              </p:cNvSpPr>
              <p:nvPr/>
            </p:nvSpPr>
            <p:spPr bwMode="auto">
              <a:xfrm>
                <a:off x="7968268" y="11"/>
                <a:ext cx="402278" cy="420942"/>
              </a:xfrm>
              <a:custGeom>
                <a:avLst/>
                <a:gdLst>
                  <a:gd name="T0" fmla="*/ 3 w 82"/>
                  <a:gd name="T1" fmla="*/ 35 h 86"/>
                  <a:gd name="T2" fmla="*/ 0 w 82"/>
                  <a:gd name="T3" fmla="*/ 40 h 86"/>
                  <a:gd name="T4" fmla="*/ 3 w 82"/>
                  <a:gd name="T5" fmla="*/ 44 h 86"/>
                  <a:gd name="T6" fmla="*/ 74 w 82"/>
                  <a:gd name="T7" fmla="*/ 85 h 86"/>
                  <a:gd name="T8" fmla="*/ 79 w 82"/>
                  <a:gd name="T9" fmla="*/ 85 h 86"/>
                  <a:gd name="T10" fmla="*/ 79 w 82"/>
                  <a:gd name="T11" fmla="*/ 85 h 86"/>
                  <a:gd name="T12" fmla="*/ 82 w 82"/>
                  <a:gd name="T13" fmla="*/ 80 h 86"/>
                  <a:gd name="T14" fmla="*/ 81 w 82"/>
                  <a:gd name="T15" fmla="*/ 0 h 86"/>
                  <a:gd name="T16" fmla="*/ 63 w 82"/>
                  <a:gd name="T17" fmla="*/ 0 h 86"/>
                  <a:gd name="T18" fmla="*/ 3 w 82"/>
                  <a:gd name="T19" fmla="*/ 3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6">
                    <a:moveTo>
                      <a:pt x="3" y="35"/>
                    </a:moveTo>
                    <a:cubicBezTo>
                      <a:pt x="1" y="36"/>
                      <a:pt x="0" y="38"/>
                      <a:pt x="0" y="40"/>
                    </a:cubicBezTo>
                    <a:cubicBezTo>
                      <a:pt x="0" y="41"/>
                      <a:pt x="1" y="43"/>
                      <a:pt x="3" y="44"/>
                    </a:cubicBezTo>
                    <a:cubicBezTo>
                      <a:pt x="74" y="85"/>
                      <a:pt x="74" y="85"/>
                      <a:pt x="74" y="85"/>
                    </a:cubicBezTo>
                    <a:cubicBezTo>
                      <a:pt x="75" y="86"/>
                      <a:pt x="77" y="86"/>
                      <a:pt x="79" y="85"/>
                    </a:cubicBezTo>
                    <a:cubicBezTo>
                      <a:pt x="79" y="85"/>
                      <a:pt x="79" y="85"/>
                      <a:pt x="79" y="85"/>
                    </a:cubicBezTo>
                    <a:cubicBezTo>
                      <a:pt x="81" y="84"/>
                      <a:pt x="82" y="82"/>
                      <a:pt x="82" y="80"/>
                    </a:cubicBezTo>
                    <a:cubicBezTo>
                      <a:pt x="81" y="0"/>
                      <a:pt x="81" y="0"/>
                      <a:pt x="81" y="0"/>
                    </a:cubicBezTo>
                    <a:cubicBezTo>
                      <a:pt x="63" y="0"/>
                      <a:pt x="63" y="0"/>
                      <a:pt x="63" y="0"/>
                    </a:cubicBezTo>
                    <a:lnTo>
                      <a:pt x="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sp>
        <p:nvSpPr>
          <p:cNvPr id="2" name="Platshållare för rubrik 1"/>
          <p:cNvSpPr>
            <a:spLocks noGrp="1"/>
          </p:cNvSpPr>
          <p:nvPr>
            <p:ph type="title"/>
          </p:nvPr>
        </p:nvSpPr>
        <p:spPr>
          <a:xfrm>
            <a:off x="442152" y="1520788"/>
            <a:ext cx="8271636" cy="720080"/>
          </a:xfrm>
          <a:prstGeom prst="rect">
            <a:avLst/>
          </a:prstGeom>
        </p:spPr>
        <p:txBody>
          <a:bodyPr vert="horz" lIns="0" tIns="0" rIns="0" bIns="0" rtlCol="0" anchor="b">
            <a:normAutofit/>
          </a:bodyPr>
          <a:lstStyle/>
          <a:p>
            <a:r>
              <a:rPr lang="sv-SE" dirty="0"/>
              <a:t>Klicka här för att ändra format</a:t>
            </a:r>
          </a:p>
        </p:txBody>
      </p:sp>
      <p:sp>
        <p:nvSpPr>
          <p:cNvPr id="3" name="Platshållare för text 2"/>
          <p:cNvSpPr>
            <a:spLocks noGrp="1"/>
          </p:cNvSpPr>
          <p:nvPr>
            <p:ph type="body" idx="1"/>
          </p:nvPr>
        </p:nvSpPr>
        <p:spPr>
          <a:xfrm>
            <a:off x="442152" y="2384884"/>
            <a:ext cx="8271636" cy="3741279"/>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31801" y="6599388"/>
            <a:ext cx="988052" cy="213988"/>
          </a:xfrm>
          <a:prstGeom prst="rect">
            <a:avLst/>
          </a:prstGeom>
        </p:spPr>
        <p:txBody>
          <a:bodyPr vert="horz" lIns="91440" tIns="45720" rIns="91440" bIns="45720" rtlCol="0" anchor="ctr"/>
          <a:lstStyle>
            <a:lvl1pPr algn="l">
              <a:defRPr sz="800">
                <a:solidFill>
                  <a:schemeClr val="tx1">
                    <a:tint val="75000"/>
                  </a:schemeClr>
                </a:solidFill>
              </a:defRPr>
            </a:lvl1pPr>
          </a:lstStyle>
          <a:p>
            <a:fld id="{1593A476-E6D0-4DD7-A53E-87CF4286D845}" type="datetimeFigureOut">
              <a:rPr lang="sv-SE" smtClean="0"/>
              <a:t>2024-10-16</a:t>
            </a:fld>
            <a:endParaRPr lang="sv-SE"/>
          </a:p>
        </p:txBody>
      </p:sp>
      <p:sp>
        <p:nvSpPr>
          <p:cNvPr id="5" name="Platshållare för sidfot 4"/>
          <p:cNvSpPr>
            <a:spLocks noGrp="1"/>
          </p:cNvSpPr>
          <p:nvPr>
            <p:ph type="ftr" sz="quarter" idx="3"/>
          </p:nvPr>
        </p:nvSpPr>
        <p:spPr>
          <a:xfrm>
            <a:off x="1475656" y="6599388"/>
            <a:ext cx="6187091" cy="213988"/>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7713220" y="6599388"/>
            <a:ext cx="984799" cy="213988"/>
          </a:xfrm>
          <a:prstGeom prst="rect">
            <a:avLst/>
          </a:prstGeom>
        </p:spPr>
        <p:txBody>
          <a:bodyPr vert="horz" lIns="91440" tIns="45720" rIns="91440" bIns="45720" rtlCol="0" anchor="ctr"/>
          <a:lstStyle>
            <a:lvl1pPr algn="r">
              <a:defRPr sz="800">
                <a:solidFill>
                  <a:schemeClr val="tx1">
                    <a:tint val="75000"/>
                  </a:schemeClr>
                </a:solidFill>
              </a:defRPr>
            </a:lvl1pPr>
          </a:lstStyle>
          <a:p>
            <a:fld id="{274E0E5B-6010-4023-A174-7484C73B8DEC}" type="slidenum">
              <a:rPr lang="sv-SE" smtClean="0"/>
              <a:t>‹#›</a:t>
            </a:fld>
            <a:endParaRPr lang="sv-SE"/>
          </a:p>
        </p:txBody>
      </p:sp>
      <p:cxnSp>
        <p:nvCxnSpPr>
          <p:cNvPr id="181" name="CompanyLine"/>
          <p:cNvCxnSpPr/>
          <p:nvPr/>
        </p:nvCxnSpPr>
        <p:spPr>
          <a:xfrm>
            <a:off x="0" y="6561348"/>
            <a:ext cx="722947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CompanyName"/>
          <p:cNvSpPr txBox="1"/>
          <p:nvPr/>
        </p:nvSpPr>
        <p:spPr>
          <a:xfrm>
            <a:off x="7354858" y="6507487"/>
            <a:ext cx="1607812" cy="107722"/>
          </a:xfrm>
          <a:prstGeom prst="rect">
            <a:avLst/>
          </a:prstGeom>
          <a:noFill/>
        </p:spPr>
        <p:txBody>
          <a:bodyPr wrap="none" lIns="0" tIns="0" rIns="0" bIns="0" rtlCol="0">
            <a:spAutoFit/>
          </a:bodyPr>
          <a:lstStyle/>
          <a:p>
            <a:r>
              <a:rPr lang="en-US" sz="700" b="1" dirty="0">
                <a:solidFill>
                  <a:schemeClr val="tx1"/>
                </a:solidFill>
              </a:rPr>
              <a:t>SVENSK KÄRNBR</a:t>
            </a:r>
            <a:r>
              <a:rPr lang="sv-SE" sz="700" b="1" dirty="0">
                <a:solidFill>
                  <a:schemeClr val="tx1"/>
                </a:solidFill>
              </a:rPr>
              <a:t>ÄNSLEHANTERING</a:t>
            </a:r>
          </a:p>
        </p:txBody>
      </p:sp>
      <p:pic>
        <p:nvPicPr>
          <p:cNvPr id="3059" name="Picture 2" descr="K:\kunder\2012\SKB\Logotyper\SKB_logo.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325304" y="319716"/>
            <a:ext cx="600821" cy="644690"/>
          </a:xfrm>
          <a:prstGeom prst="rect">
            <a:avLst/>
          </a:prstGeom>
          <a:solidFill>
            <a:schemeClr val="bg1"/>
          </a:solidFill>
          <a:ln>
            <a:solidFill>
              <a:schemeClr val="bg1"/>
            </a:solidFill>
            <a:miter lim="800000"/>
          </a:ln>
        </p:spPr>
      </p:pic>
    </p:spTree>
    <p:extLst>
      <p:ext uri="{BB962C8B-B14F-4D97-AF65-F5344CB8AC3E}">
        <p14:creationId xmlns:p14="http://schemas.microsoft.com/office/powerpoint/2010/main" val="309837123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txStyles>
    <p:titleStyle>
      <a:lvl1pPr algn="l" defTabSz="914400" rtl="0" eaLnBrk="1" latinLnBrk="0" hangingPunct="1">
        <a:spcBef>
          <a:spcPct val="0"/>
        </a:spcBef>
        <a:buNone/>
        <a:defRPr sz="2800" b="1" kern="1200">
          <a:solidFill>
            <a:schemeClr val="tx1">
              <a:lumMod val="75000"/>
              <a:lumOff val="25000"/>
            </a:schemeClr>
          </a:solidFill>
          <a:latin typeface="+mj-lt"/>
          <a:ea typeface="+mj-ea"/>
          <a:cs typeface="+mj-cs"/>
        </a:defRPr>
      </a:lvl1pPr>
    </p:titleStyle>
    <p:bodyStyle>
      <a:lvl1pPr marL="180975" indent="-180975" algn="l" defTabSz="914400" rtl="0" eaLnBrk="1" latinLnBrk="0" hangingPunct="1">
        <a:lnSpc>
          <a:spcPct val="110000"/>
        </a:lnSpc>
        <a:spcBef>
          <a:spcPts val="500"/>
        </a:spcBef>
        <a:spcAft>
          <a:spcPts val="500"/>
        </a:spcAft>
        <a:buFont typeface="Arial" panose="020B0604020202020204" pitchFamily="34" charset="0"/>
        <a:buChar char="•"/>
        <a:defRPr sz="2000" kern="1200">
          <a:solidFill>
            <a:schemeClr val="tx1">
              <a:lumMod val="75000"/>
              <a:lumOff val="25000"/>
            </a:schemeClr>
          </a:solidFill>
          <a:latin typeface="+mn-lt"/>
          <a:ea typeface="+mn-ea"/>
          <a:cs typeface="+mn-cs"/>
        </a:defRPr>
      </a:lvl1pPr>
      <a:lvl2pPr marL="355600" indent="-174625" algn="l" defTabSz="914400" rtl="0" eaLnBrk="1" latinLnBrk="0" hangingPunct="1">
        <a:lnSpc>
          <a:spcPct val="110000"/>
        </a:lnSpc>
        <a:spcBef>
          <a:spcPts val="0"/>
        </a:spcBef>
        <a:spcAft>
          <a:spcPts val="500"/>
        </a:spcAft>
        <a:buFont typeface="Arial" panose="020B0604020202020204" pitchFamily="34" charset="0"/>
        <a:buChar char="•"/>
        <a:defRPr sz="1800" kern="1200">
          <a:solidFill>
            <a:schemeClr val="tx1">
              <a:lumMod val="75000"/>
              <a:lumOff val="25000"/>
            </a:schemeClr>
          </a:solidFill>
          <a:latin typeface="+mn-lt"/>
          <a:ea typeface="+mn-ea"/>
          <a:cs typeface="+mn-cs"/>
        </a:defRPr>
      </a:lvl2pPr>
      <a:lvl3pPr marL="536575" indent="-180975" algn="l" defTabSz="914400" rtl="0" eaLnBrk="1" latinLnBrk="0" hangingPunct="1">
        <a:lnSpc>
          <a:spcPct val="110000"/>
        </a:lnSpc>
        <a:spcBef>
          <a:spcPts val="0"/>
        </a:spcBef>
        <a:spcAft>
          <a:spcPts val="500"/>
        </a:spcAft>
        <a:buFont typeface="Arial" panose="020B0604020202020204" pitchFamily="34" charset="0"/>
        <a:buChar char="•"/>
        <a:defRPr sz="1600" kern="1200">
          <a:solidFill>
            <a:schemeClr val="tx1">
              <a:lumMod val="75000"/>
              <a:lumOff val="25000"/>
            </a:schemeClr>
          </a:solidFill>
          <a:latin typeface="+mn-lt"/>
          <a:ea typeface="+mn-ea"/>
          <a:cs typeface="+mn-cs"/>
        </a:defRPr>
      </a:lvl3pPr>
      <a:lvl4pPr marL="719138" indent="-182563" algn="l" defTabSz="914400" rtl="0" eaLnBrk="1" latinLnBrk="0" hangingPunct="1">
        <a:lnSpc>
          <a:spcPct val="110000"/>
        </a:lnSpc>
        <a:spcBef>
          <a:spcPts val="0"/>
        </a:spcBef>
        <a:spcAft>
          <a:spcPts val="500"/>
        </a:spcAft>
        <a:buFont typeface="Arial" panose="020B0604020202020204" pitchFamily="34" charset="0"/>
        <a:buChar char="•"/>
        <a:defRPr sz="1400" kern="1200">
          <a:solidFill>
            <a:schemeClr val="tx1">
              <a:lumMod val="75000"/>
              <a:lumOff val="25000"/>
            </a:schemeClr>
          </a:solidFill>
          <a:latin typeface="+mn-lt"/>
          <a:ea typeface="+mn-ea"/>
          <a:cs typeface="+mn-cs"/>
        </a:defRPr>
      </a:lvl4pPr>
      <a:lvl5pPr marL="900113" indent="-180975" algn="l" defTabSz="914400" rtl="0" eaLnBrk="1" latinLnBrk="0" hangingPunct="1">
        <a:lnSpc>
          <a:spcPct val="110000"/>
        </a:lnSpc>
        <a:spcBef>
          <a:spcPts val="0"/>
        </a:spcBef>
        <a:spcAft>
          <a:spcPts val="500"/>
        </a:spcAft>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p15:clr>
            <a:srgbClr val="F26B43"/>
          </p15:clr>
        </p15:guide>
        <p15:guide id="3" pos="5632">
          <p15:clr>
            <a:srgbClr val="F26B43"/>
          </p15:clr>
        </p15:guide>
        <p15:guide id="4" pos="216" userDrawn="1">
          <p15:clr>
            <a:srgbClr val="F26B43"/>
          </p15:clr>
        </p15:guide>
        <p15:guide id="5" orient="horz" pos="663" userDrawn="1">
          <p15:clr>
            <a:srgbClr val="F26B43"/>
          </p15:clr>
        </p15:guide>
        <p15:guide id="6" pos="422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Grupp 10"/>
          <p:cNvGrpSpPr/>
          <p:nvPr/>
        </p:nvGrpSpPr>
        <p:grpSpPr>
          <a:xfrm>
            <a:off x="0" y="-2"/>
            <a:ext cx="9144001" cy="1281600"/>
            <a:chOff x="0" y="-2"/>
            <a:chExt cx="9144001" cy="1390652"/>
          </a:xfrm>
        </p:grpSpPr>
        <p:sp>
          <p:nvSpPr>
            <p:cNvPr id="14" name="Rektangel 13"/>
            <p:cNvSpPr/>
            <p:nvPr userDrawn="1"/>
          </p:nvSpPr>
          <p:spPr>
            <a:xfrm>
              <a:off x="0" y="0"/>
              <a:ext cx="9144001" cy="1390650"/>
            </a:xfrm>
            <a:prstGeom prst="rect">
              <a:avLst/>
            </a:prstGeom>
            <a:gradFill>
              <a:gsLst>
                <a:gs pos="100000">
                  <a:srgbClr val="006DB2"/>
                </a:gs>
                <a:gs pos="0">
                  <a:srgbClr val="0074B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0" y="-2"/>
              <a:ext cx="9144001" cy="1389314"/>
              <a:chOff x="0" y="-2"/>
              <a:chExt cx="9144001" cy="1389314"/>
            </a:xfrm>
            <a:gradFill flip="none" rotWithShape="1">
              <a:gsLst>
                <a:gs pos="0">
                  <a:srgbClr val="0060A9"/>
                </a:gs>
                <a:gs pos="100000">
                  <a:srgbClr val="006BB1"/>
                </a:gs>
              </a:gsLst>
              <a:lin ang="0" scaled="1"/>
              <a:tileRect/>
            </a:gradFill>
          </p:grpSpPr>
          <p:sp>
            <p:nvSpPr>
              <p:cNvPr id="498" name="Frihandsfigur 497"/>
              <p:cNvSpPr>
                <a:spLocks/>
              </p:cNvSpPr>
              <p:nvPr userDrawn="1"/>
            </p:nvSpPr>
            <p:spPr bwMode="auto">
              <a:xfrm>
                <a:off x="1" y="494742"/>
                <a:ext cx="78237" cy="453738"/>
              </a:xfrm>
              <a:custGeom>
                <a:avLst/>
                <a:gdLst>
                  <a:gd name="connsiteX0" fmla="*/ 38990 w 78237"/>
                  <a:gd name="connsiteY0" fmla="*/ 3679 h 453738"/>
                  <a:gd name="connsiteX1" fmla="*/ 63520 w 78237"/>
                  <a:gd name="connsiteY1" fmla="*/ 3679 h 453738"/>
                  <a:gd name="connsiteX2" fmla="*/ 78237 w 78237"/>
                  <a:gd name="connsiteY2" fmla="*/ 28206 h 453738"/>
                  <a:gd name="connsiteX3" fmla="*/ 78237 w 78237"/>
                  <a:gd name="connsiteY3" fmla="*/ 430439 h 453738"/>
                  <a:gd name="connsiteX4" fmla="*/ 63520 w 78237"/>
                  <a:gd name="connsiteY4" fmla="*/ 450060 h 453738"/>
                  <a:gd name="connsiteX5" fmla="*/ 38990 w 78237"/>
                  <a:gd name="connsiteY5" fmla="*/ 450060 h 453738"/>
                  <a:gd name="connsiteX6" fmla="*/ 20622 w 78237"/>
                  <a:gd name="connsiteY6" fmla="*/ 439454 h 453738"/>
                  <a:gd name="connsiteX7" fmla="*/ 0 w 78237"/>
                  <a:gd name="connsiteY7" fmla="*/ 427547 h 453738"/>
                  <a:gd name="connsiteX8" fmla="*/ 0 w 78237"/>
                  <a:gd name="connsiteY8" fmla="*/ 26192 h 45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37" h="453738">
                    <a:moveTo>
                      <a:pt x="38990" y="3679"/>
                    </a:moveTo>
                    <a:cubicBezTo>
                      <a:pt x="43896" y="-1226"/>
                      <a:pt x="53708" y="-1226"/>
                      <a:pt x="63520" y="3679"/>
                    </a:cubicBezTo>
                    <a:cubicBezTo>
                      <a:pt x="73331" y="8585"/>
                      <a:pt x="78237" y="18395"/>
                      <a:pt x="78237" y="28206"/>
                    </a:cubicBezTo>
                    <a:cubicBezTo>
                      <a:pt x="78237" y="28206"/>
                      <a:pt x="78237" y="28206"/>
                      <a:pt x="78237" y="430439"/>
                    </a:cubicBezTo>
                    <a:cubicBezTo>
                      <a:pt x="78237" y="440249"/>
                      <a:pt x="73331" y="445154"/>
                      <a:pt x="63520" y="450060"/>
                    </a:cubicBezTo>
                    <a:cubicBezTo>
                      <a:pt x="53708" y="454965"/>
                      <a:pt x="43896" y="454965"/>
                      <a:pt x="38990" y="450060"/>
                    </a:cubicBezTo>
                    <a:cubicBezTo>
                      <a:pt x="38990" y="450060"/>
                      <a:pt x="38990" y="450060"/>
                      <a:pt x="20622" y="439454"/>
                    </a:cubicBezTo>
                    <a:lnTo>
                      <a:pt x="0" y="427547"/>
                    </a:lnTo>
                    <a:lnTo>
                      <a:pt x="0" y="26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0" name="Freeform 10"/>
              <p:cNvSpPr>
                <a:spLocks/>
              </p:cNvSpPr>
              <p:nvPr/>
            </p:nvSpPr>
            <p:spPr bwMode="auto">
              <a:xfrm>
                <a:off x="96898" y="499737"/>
                <a:ext cx="402278" cy="449971"/>
              </a:xfrm>
              <a:custGeom>
                <a:avLst/>
                <a:gdLst>
                  <a:gd name="T0" fmla="*/ 3 w 82"/>
                  <a:gd name="T1" fmla="*/ 92 h 92"/>
                  <a:gd name="T2" fmla="*/ 8 w 82"/>
                  <a:gd name="T3" fmla="*/ 92 h 92"/>
                  <a:gd name="T4" fmla="*/ 8 w 82"/>
                  <a:gd name="T5" fmla="*/ 91 h 92"/>
                  <a:gd name="T6" fmla="*/ 79 w 82"/>
                  <a:gd name="T7" fmla="*/ 50 h 92"/>
                  <a:gd name="T8" fmla="*/ 82 w 82"/>
                  <a:gd name="T9" fmla="*/ 46 h 92"/>
                  <a:gd name="T10" fmla="*/ 79 w 82"/>
                  <a:gd name="T11" fmla="*/ 41 h 92"/>
                  <a:gd name="T12" fmla="*/ 8 w 82"/>
                  <a:gd name="T13" fmla="*/ 0 h 92"/>
                  <a:gd name="T14" fmla="*/ 3 w 82"/>
                  <a:gd name="T15" fmla="*/ 0 h 92"/>
                  <a:gd name="T16" fmla="*/ 3 w 82"/>
                  <a:gd name="T17" fmla="*/ 0 h 92"/>
                  <a:gd name="T18" fmla="*/ 0 w 82"/>
                  <a:gd name="T19" fmla="*/ 5 h 92"/>
                  <a:gd name="T20" fmla="*/ 0 w 82"/>
                  <a:gd name="T21" fmla="*/ 87 h 92"/>
                  <a:gd name="T22" fmla="*/ 3 w 82"/>
                  <a:gd name="T2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2">
                    <a:moveTo>
                      <a:pt x="3" y="92"/>
                    </a:moveTo>
                    <a:cubicBezTo>
                      <a:pt x="5" y="92"/>
                      <a:pt x="7" y="92"/>
                      <a:pt x="8" y="92"/>
                    </a:cubicBezTo>
                    <a:cubicBezTo>
                      <a:pt x="8" y="92"/>
                      <a:pt x="8" y="91"/>
                      <a:pt x="8" y="91"/>
                    </a:cubicBezTo>
                    <a:cubicBezTo>
                      <a:pt x="79" y="50"/>
                      <a:pt x="79" y="50"/>
                      <a:pt x="79" y="50"/>
                    </a:cubicBezTo>
                    <a:cubicBezTo>
                      <a:pt x="81" y="49"/>
                      <a:pt x="82" y="48"/>
                      <a:pt x="82" y="46"/>
                    </a:cubicBezTo>
                    <a:cubicBezTo>
                      <a:pt x="82" y="44"/>
                      <a:pt x="81" y="42"/>
                      <a:pt x="79" y="41"/>
                    </a:cubicBezTo>
                    <a:cubicBezTo>
                      <a:pt x="8" y="0"/>
                      <a:pt x="8" y="0"/>
                      <a:pt x="8" y="0"/>
                    </a:cubicBezTo>
                    <a:cubicBezTo>
                      <a:pt x="6" y="0"/>
                      <a:pt x="4" y="0"/>
                      <a:pt x="3" y="0"/>
                    </a:cubicBezTo>
                    <a:cubicBezTo>
                      <a:pt x="3" y="0"/>
                      <a:pt x="3" y="0"/>
                      <a:pt x="3" y="0"/>
                    </a:cubicBezTo>
                    <a:cubicBezTo>
                      <a:pt x="1" y="1"/>
                      <a:pt x="0" y="3"/>
                      <a:pt x="0" y="5"/>
                    </a:cubicBezTo>
                    <a:cubicBezTo>
                      <a:pt x="0" y="87"/>
                      <a:pt x="0" y="87"/>
                      <a:pt x="0" y="87"/>
                    </a:cubicBezTo>
                    <a:cubicBezTo>
                      <a:pt x="0" y="89"/>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00" name="Frihandsfigur 499"/>
              <p:cNvSpPr>
                <a:spLocks/>
              </p:cNvSpPr>
              <p:nvPr userDrawn="1"/>
            </p:nvSpPr>
            <p:spPr bwMode="auto">
              <a:xfrm>
                <a:off x="0" y="421782"/>
                <a:ext cx="38286" cy="70894"/>
              </a:xfrm>
              <a:custGeom>
                <a:avLst/>
                <a:gdLst>
                  <a:gd name="connsiteX0" fmla="*/ 0 w 38286"/>
                  <a:gd name="connsiteY0" fmla="*/ 0 h 70894"/>
                  <a:gd name="connsiteX1" fmla="*/ 23398 w 38286"/>
                  <a:gd name="connsiteY1" fmla="*/ 13474 h 70894"/>
                  <a:gd name="connsiteX2" fmla="*/ 33192 w 38286"/>
                  <a:gd name="connsiteY2" fmla="*/ 23240 h 70894"/>
                  <a:gd name="connsiteX3" fmla="*/ 23398 w 38286"/>
                  <a:gd name="connsiteY3" fmla="*/ 57420 h 70894"/>
                  <a:gd name="connsiteX4" fmla="*/ 5064 w 38286"/>
                  <a:gd name="connsiteY4" fmla="*/ 67978 h 70894"/>
                  <a:gd name="connsiteX5" fmla="*/ 0 w 38286"/>
                  <a:gd name="connsiteY5" fmla="*/ 70894 h 7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86" h="70894">
                    <a:moveTo>
                      <a:pt x="0" y="0"/>
                    </a:moveTo>
                    <a:lnTo>
                      <a:pt x="23398" y="13474"/>
                    </a:lnTo>
                    <a:cubicBezTo>
                      <a:pt x="28295" y="13474"/>
                      <a:pt x="28295" y="18357"/>
                      <a:pt x="33192" y="23240"/>
                    </a:cubicBezTo>
                    <a:cubicBezTo>
                      <a:pt x="42985" y="37889"/>
                      <a:pt x="38088" y="52538"/>
                      <a:pt x="23398" y="57420"/>
                    </a:cubicBezTo>
                    <a:cubicBezTo>
                      <a:pt x="23398" y="57420"/>
                      <a:pt x="23398" y="57420"/>
                      <a:pt x="5064" y="67978"/>
                    </a:cubicBezTo>
                    <a:lnTo>
                      <a:pt x="0" y="708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2" name="Freeform 12"/>
              <p:cNvSpPr>
                <a:spLocks/>
              </p:cNvSpPr>
              <p:nvPr/>
            </p:nvSpPr>
            <p:spPr bwMode="auto">
              <a:xfrm>
                <a:off x="136297" y="230170"/>
                <a:ext cx="398131" cy="454118"/>
              </a:xfrm>
              <a:custGeom>
                <a:avLst/>
                <a:gdLst>
                  <a:gd name="T0" fmla="*/ 79 w 81"/>
                  <a:gd name="T1" fmla="*/ 92 h 93"/>
                  <a:gd name="T2" fmla="*/ 79 w 81"/>
                  <a:gd name="T3" fmla="*/ 92 h 93"/>
                  <a:gd name="T4" fmla="*/ 81 w 81"/>
                  <a:gd name="T5" fmla="*/ 88 h 93"/>
                  <a:gd name="T6" fmla="*/ 81 w 81"/>
                  <a:gd name="T7" fmla="*/ 6 h 93"/>
                  <a:gd name="T8" fmla="*/ 79 w 81"/>
                  <a:gd name="T9" fmla="*/ 1 h 93"/>
                  <a:gd name="T10" fmla="*/ 73 w 81"/>
                  <a:gd name="T11" fmla="*/ 1 h 93"/>
                  <a:gd name="T12" fmla="*/ 2 w 81"/>
                  <a:gd name="T13" fmla="*/ 42 h 93"/>
                  <a:gd name="T14" fmla="*/ 0 w 81"/>
                  <a:gd name="T15" fmla="*/ 47 h 93"/>
                  <a:gd name="T16" fmla="*/ 2 w 81"/>
                  <a:gd name="T17" fmla="*/ 51 h 93"/>
                  <a:gd name="T18" fmla="*/ 73 w 81"/>
                  <a:gd name="T19" fmla="*/ 92 h 93"/>
                  <a:gd name="T20" fmla="*/ 79 w 81"/>
                  <a:gd name="T21"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93">
                    <a:moveTo>
                      <a:pt x="79" y="92"/>
                    </a:moveTo>
                    <a:cubicBezTo>
                      <a:pt x="79" y="92"/>
                      <a:pt x="79" y="92"/>
                      <a:pt x="79" y="92"/>
                    </a:cubicBezTo>
                    <a:cubicBezTo>
                      <a:pt x="80" y="91"/>
                      <a:pt x="81" y="90"/>
                      <a:pt x="81" y="88"/>
                    </a:cubicBezTo>
                    <a:cubicBezTo>
                      <a:pt x="81" y="6"/>
                      <a:pt x="81" y="6"/>
                      <a:pt x="81" y="6"/>
                    </a:cubicBezTo>
                    <a:cubicBezTo>
                      <a:pt x="81" y="4"/>
                      <a:pt x="80" y="2"/>
                      <a:pt x="79" y="1"/>
                    </a:cubicBezTo>
                    <a:cubicBezTo>
                      <a:pt x="77" y="0"/>
                      <a:pt x="75" y="0"/>
                      <a:pt x="73" y="1"/>
                    </a:cubicBezTo>
                    <a:cubicBezTo>
                      <a:pt x="2" y="42"/>
                      <a:pt x="2" y="42"/>
                      <a:pt x="2" y="42"/>
                    </a:cubicBezTo>
                    <a:cubicBezTo>
                      <a:pt x="1" y="43"/>
                      <a:pt x="0" y="45"/>
                      <a:pt x="0" y="47"/>
                    </a:cubicBezTo>
                    <a:cubicBezTo>
                      <a:pt x="0" y="48"/>
                      <a:pt x="1" y="50"/>
                      <a:pt x="2" y="51"/>
                    </a:cubicBezTo>
                    <a:cubicBezTo>
                      <a:pt x="73" y="92"/>
                      <a:pt x="73" y="92"/>
                      <a:pt x="73" y="92"/>
                    </a:cubicBezTo>
                    <a:cubicBezTo>
                      <a:pt x="75" y="93"/>
                      <a:pt x="77" y="93"/>
                      <a:pt x="7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Freeform 13"/>
              <p:cNvSpPr>
                <a:spLocks/>
              </p:cNvSpPr>
              <p:nvPr/>
            </p:nvSpPr>
            <p:spPr bwMode="auto">
              <a:xfrm>
                <a:off x="239977" y="1"/>
                <a:ext cx="298598" cy="151374"/>
              </a:xfrm>
              <a:custGeom>
                <a:avLst/>
                <a:gdLst>
                  <a:gd name="T0" fmla="*/ 0 w 61"/>
                  <a:gd name="T1" fmla="*/ 0 h 31"/>
                  <a:gd name="T2" fmla="*/ 53 w 61"/>
                  <a:gd name="T3" fmla="*/ 30 h 31"/>
                  <a:gd name="T4" fmla="*/ 58 w 61"/>
                  <a:gd name="T5" fmla="*/ 30 h 31"/>
                  <a:gd name="T6" fmla="*/ 58 w 61"/>
                  <a:gd name="T7" fmla="*/ 30 h 31"/>
                  <a:gd name="T8" fmla="*/ 61 w 61"/>
                  <a:gd name="T9" fmla="*/ 26 h 31"/>
                  <a:gd name="T10" fmla="*/ 61 w 61"/>
                  <a:gd name="T11" fmla="*/ 0 h 31"/>
                </a:gdLst>
                <a:ahLst/>
                <a:cxnLst>
                  <a:cxn ang="0">
                    <a:pos x="T0" y="T1"/>
                  </a:cxn>
                  <a:cxn ang="0">
                    <a:pos x="T2" y="T3"/>
                  </a:cxn>
                  <a:cxn ang="0">
                    <a:pos x="T4" y="T5"/>
                  </a:cxn>
                  <a:cxn ang="0">
                    <a:pos x="T6" y="T7"/>
                  </a:cxn>
                  <a:cxn ang="0">
                    <a:pos x="T8" y="T9"/>
                  </a:cxn>
                  <a:cxn ang="0">
                    <a:pos x="T10" y="T11"/>
                  </a:cxn>
                </a:cxnLst>
                <a:rect l="0" t="0" r="r" b="b"/>
                <a:pathLst>
                  <a:path w="61" h="31">
                    <a:moveTo>
                      <a:pt x="0" y="0"/>
                    </a:moveTo>
                    <a:cubicBezTo>
                      <a:pt x="53" y="30"/>
                      <a:pt x="53" y="30"/>
                      <a:pt x="53" y="30"/>
                    </a:cubicBezTo>
                    <a:cubicBezTo>
                      <a:pt x="54" y="31"/>
                      <a:pt x="56" y="31"/>
                      <a:pt x="58" y="30"/>
                    </a:cubicBezTo>
                    <a:cubicBezTo>
                      <a:pt x="58" y="30"/>
                      <a:pt x="58" y="30"/>
                      <a:pt x="58" y="30"/>
                    </a:cubicBezTo>
                    <a:cubicBezTo>
                      <a:pt x="60" y="30"/>
                      <a:pt x="61" y="28"/>
                      <a:pt x="61" y="26"/>
                    </a:cubicBezTo>
                    <a:cubicBezTo>
                      <a:pt x="61" y="0"/>
                      <a:pt x="61" y="0"/>
                      <a:pt x="6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14"/>
              <p:cNvSpPr>
                <a:spLocks/>
              </p:cNvSpPr>
              <p:nvPr/>
            </p:nvSpPr>
            <p:spPr bwMode="auto">
              <a:xfrm>
                <a:off x="557236" y="1"/>
                <a:ext cx="294451" cy="151374"/>
              </a:xfrm>
              <a:custGeom>
                <a:avLst/>
                <a:gdLst>
                  <a:gd name="T0" fmla="*/ 0 w 60"/>
                  <a:gd name="T1" fmla="*/ 0 h 31"/>
                  <a:gd name="T2" fmla="*/ 0 w 60"/>
                  <a:gd name="T3" fmla="*/ 26 h 31"/>
                  <a:gd name="T4" fmla="*/ 3 w 60"/>
                  <a:gd name="T5" fmla="*/ 31 h 31"/>
                  <a:gd name="T6" fmla="*/ 8 w 60"/>
                  <a:gd name="T7" fmla="*/ 31 h 31"/>
                  <a:gd name="T8" fmla="*/ 8 w 60"/>
                  <a:gd name="T9" fmla="*/ 31 h 31"/>
                  <a:gd name="T10" fmla="*/ 60 w 60"/>
                  <a:gd name="T11" fmla="*/ 0 h 31"/>
                </a:gdLst>
                <a:ahLst/>
                <a:cxnLst>
                  <a:cxn ang="0">
                    <a:pos x="T0" y="T1"/>
                  </a:cxn>
                  <a:cxn ang="0">
                    <a:pos x="T2" y="T3"/>
                  </a:cxn>
                  <a:cxn ang="0">
                    <a:pos x="T4" y="T5"/>
                  </a:cxn>
                  <a:cxn ang="0">
                    <a:pos x="T6" y="T7"/>
                  </a:cxn>
                  <a:cxn ang="0">
                    <a:pos x="T8" y="T9"/>
                  </a:cxn>
                  <a:cxn ang="0">
                    <a:pos x="T10" y="T11"/>
                  </a:cxn>
                </a:cxnLst>
                <a:rect l="0" t="0" r="r" b="b"/>
                <a:pathLst>
                  <a:path w="60" h="31">
                    <a:moveTo>
                      <a:pt x="0" y="0"/>
                    </a:moveTo>
                    <a:cubicBezTo>
                      <a:pt x="0" y="26"/>
                      <a:pt x="0" y="26"/>
                      <a:pt x="0" y="26"/>
                    </a:cubicBezTo>
                    <a:cubicBezTo>
                      <a:pt x="0" y="28"/>
                      <a:pt x="1" y="30"/>
                      <a:pt x="3" y="31"/>
                    </a:cubicBezTo>
                    <a:cubicBezTo>
                      <a:pt x="4" y="31"/>
                      <a:pt x="6" y="31"/>
                      <a:pt x="8" y="31"/>
                    </a:cubicBezTo>
                    <a:cubicBezTo>
                      <a:pt x="8" y="31"/>
                      <a:pt x="8" y="31"/>
                      <a:pt x="8" y="31"/>
                    </a:cubicBezTo>
                    <a:cubicBezTo>
                      <a:pt x="60" y="0"/>
                      <a:pt x="60"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15"/>
              <p:cNvSpPr>
                <a:spLocks/>
              </p:cNvSpPr>
              <p:nvPr/>
            </p:nvSpPr>
            <p:spPr bwMode="auto">
              <a:xfrm>
                <a:off x="596635" y="499737"/>
                <a:ext cx="398131" cy="454118"/>
              </a:xfrm>
              <a:custGeom>
                <a:avLst/>
                <a:gdLst>
                  <a:gd name="T0" fmla="*/ 79 w 81"/>
                  <a:gd name="T1" fmla="*/ 1 h 93"/>
                  <a:gd name="T2" fmla="*/ 74 w 81"/>
                  <a:gd name="T3" fmla="*/ 1 h 93"/>
                  <a:gd name="T4" fmla="*/ 3 w 81"/>
                  <a:gd name="T5" fmla="*/ 42 h 93"/>
                  <a:gd name="T6" fmla="*/ 3 w 81"/>
                  <a:gd name="T7" fmla="*/ 42 h 93"/>
                  <a:gd name="T8" fmla="*/ 0 w 81"/>
                  <a:gd name="T9" fmla="*/ 47 h 93"/>
                  <a:gd name="T10" fmla="*/ 3 w 81"/>
                  <a:gd name="T11" fmla="*/ 51 h 93"/>
                  <a:gd name="T12" fmla="*/ 74 w 81"/>
                  <a:gd name="T13" fmla="*/ 92 h 93"/>
                  <a:gd name="T14" fmla="*/ 79 w 81"/>
                  <a:gd name="T15" fmla="*/ 92 h 93"/>
                  <a:gd name="T16" fmla="*/ 79 w 81"/>
                  <a:gd name="T17" fmla="*/ 92 h 93"/>
                  <a:gd name="T18" fmla="*/ 81 w 81"/>
                  <a:gd name="T19" fmla="*/ 88 h 93"/>
                  <a:gd name="T20" fmla="*/ 81 w 81"/>
                  <a:gd name="T21" fmla="*/ 6 h 93"/>
                  <a:gd name="T22" fmla="*/ 79 w 81"/>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93">
                    <a:moveTo>
                      <a:pt x="79" y="1"/>
                    </a:moveTo>
                    <a:cubicBezTo>
                      <a:pt x="77" y="0"/>
                      <a:pt x="75" y="0"/>
                      <a:pt x="74" y="1"/>
                    </a:cubicBezTo>
                    <a:cubicBezTo>
                      <a:pt x="3" y="42"/>
                      <a:pt x="3" y="42"/>
                      <a:pt x="3" y="42"/>
                    </a:cubicBezTo>
                    <a:cubicBezTo>
                      <a:pt x="3" y="42"/>
                      <a:pt x="3" y="42"/>
                      <a:pt x="3" y="42"/>
                    </a:cubicBezTo>
                    <a:cubicBezTo>
                      <a:pt x="1" y="43"/>
                      <a:pt x="0" y="45"/>
                      <a:pt x="0" y="47"/>
                    </a:cubicBezTo>
                    <a:cubicBezTo>
                      <a:pt x="0" y="48"/>
                      <a:pt x="1" y="50"/>
                      <a:pt x="3" y="51"/>
                    </a:cubicBezTo>
                    <a:cubicBezTo>
                      <a:pt x="74" y="92"/>
                      <a:pt x="74" y="92"/>
                      <a:pt x="74" y="92"/>
                    </a:cubicBezTo>
                    <a:cubicBezTo>
                      <a:pt x="75" y="93"/>
                      <a:pt x="77" y="93"/>
                      <a:pt x="79" y="92"/>
                    </a:cubicBezTo>
                    <a:cubicBezTo>
                      <a:pt x="79" y="92"/>
                      <a:pt x="79" y="92"/>
                      <a:pt x="79" y="92"/>
                    </a:cubicBezTo>
                    <a:cubicBezTo>
                      <a:pt x="80" y="91"/>
                      <a:pt x="81" y="89"/>
                      <a:pt x="81" y="88"/>
                    </a:cubicBezTo>
                    <a:cubicBezTo>
                      <a:pt x="81" y="6"/>
                      <a:pt x="81" y="6"/>
                      <a:pt x="81" y="6"/>
                    </a:cubicBezTo>
                    <a:cubicBezTo>
                      <a:pt x="81" y="4"/>
                      <a:pt x="80"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16"/>
              <p:cNvSpPr>
                <a:spLocks/>
              </p:cNvSpPr>
              <p:nvPr/>
            </p:nvSpPr>
            <p:spPr bwMode="auto">
              <a:xfrm>
                <a:off x="1017575" y="499737"/>
                <a:ext cx="402278" cy="454118"/>
              </a:xfrm>
              <a:custGeom>
                <a:avLst/>
                <a:gdLst>
                  <a:gd name="T0" fmla="*/ 8 w 82"/>
                  <a:gd name="T1" fmla="*/ 92 h 93"/>
                  <a:gd name="T2" fmla="*/ 8 w 82"/>
                  <a:gd name="T3" fmla="*/ 92 h 93"/>
                  <a:gd name="T4" fmla="*/ 79 w 82"/>
                  <a:gd name="T5" fmla="*/ 51 h 93"/>
                  <a:gd name="T6" fmla="*/ 82 w 82"/>
                  <a:gd name="T7" fmla="*/ 47 h 93"/>
                  <a:gd name="T8" fmla="*/ 79 w 82"/>
                  <a:gd name="T9" fmla="*/ 42 h 93"/>
                  <a:gd name="T10" fmla="*/ 8 w 82"/>
                  <a:gd name="T11" fmla="*/ 1 h 93"/>
                  <a:gd name="T12" fmla="*/ 3 w 82"/>
                  <a:gd name="T13" fmla="*/ 1 h 93"/>
                  <a:gd name="T14" fmla="*/ 3 w 82"/>
                  <a:gd name="T15" fmla="*/ 1 h 93"/>
                  <a:gd name="T16" fmla="*/ 0 w 82"/>
                  <a:gd name="T17" fmla="*/ 6 h 93"/>
                  <a:gd name="T18" fmla="*/ 0 w 82"/>
                  <a:gd name="T19" fmla="*/ 88 h 93"/>
                  <a:gd name="T20" fmla="*/ 3 w 82"/>
                  <a:gd name="T21" fmla="*/ 92 h 93"/>
                  <a:gd name="T22" fmla="*/ 8 w 82"/>
                  <a:gd name="T2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8" y="92"/>
                    </a:moveTo>
                    <a:cubicBezTo>
                      <a:pt x="8" y="92"/>
                      <a:pt x="8" y="92"/>
                      <a:pt x="8" y="92"/>
                    </a:cubicBezTo>
                    <a:cubicBezTo>
                      <a:pt x="79" y="51"/>
                      <a:pt x="79" y="51"/>
                      <a:pt x="79" y="51"/>
                    </a:cubicBezTo>
                    <a:cubicBezTo>
                      <a:pt x="81" y="50"/>
                      <a:pt x="82" y="48"/>
                      <a:pt x="82" y="47"/>
                    </a:cubicBezTo>
                    <a:cubicBezTo>
                      <a:pt x="82" y="45"/>
                      <a:pt x="81" y="43"/>
                      <a:pt x="79" y="42"/>
                    </a:cubicBezTo>
                    <a:cubicBezTo>
                      <a:pt x="8" y="1"/>
                      <a:pt x="8" y="1"/>
                      <a:pt x="8" y="1"/>
                    </a:cubicBezTo>
                    <a:cubicBezTo>
                      <a:pt x="6" y="0"/>
                      <a:pt x="4" y="0"/>
                      <a:pt x="3" y="1"/>
                    </a:cubicBezTo>
                    <a:cubicBezTo>
                      <a:pt x="3" y="1"/>
                      <a:pt x="3" y="1"/>
                      <a:pt x="3" y="1"/>
                    </a:cubicBezTo>
                    <a:cubicBezTo>
                      <a:pt x="1" y="2"/>
                      <a:pt x="0" y="4"/>
                      <a:pt x="0" y="6"/>
                    </a:cubicBezTo>
                    <a:cubicBezTo>
                      <a:pt x="0" y="88"/>
                      <a:pt x="0" y="88"/>
                      <a:pt x="0" y="88"/>
                    </a:cubicBezTo>
                    <a:cubicBezTo>
                      <a:pt x="0" y="90"/>
                      <a:pt x="1" y="91"/>
                      <a:pt x="3" y="92"/>
                    </a:cubicBezTo>
                    <a:cubicBezTo>
                      <a:pt x="4" y="93"/>
                      <a:pt x="6" y="93"/>
                      <a:pt x="8"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17"/>
              <p:cNvSpPr>
                <a:spLocks/>
              </p:cNvSpPr>
              <p:nvPr/>
            </p:nvSpPr>
            <p:spPr bwMode="auto">
              <a:xfrm>
                <a:off x="557236" y="234317"/>
                <a:ext cx="402278" cy="456191"/>
              </a:xfrm>
              <a:custGeom>
                <a:avLst/>
                <a:gdLst>
                  <a:gd name="T0" fmla="*/ 3 w 82"/>
                  <a:gd name="T1" fmla="*/ 92 h 93"/>
                  <a:gd name="T2" fmla="*/ 8 w 82"/>
                  <a:gd name="T3" fmla="*/ 92 h 93"/>
                  <a:gd name="T4" fmla="*/ 79 w 82"/>
                  <a:gd name="T5" fmla="*/ 51 h 93"/>
                  <a:gd name="T6" fmla="*/ 79 w 82"/>
                  <a:gd name="T7" fmla="*/ 51 h 93"/>
                  <a:gd name="T8" fmla="*/ 79 w 82"/>
                  <a:gd name="T9" fmla="*/ 51 h 93"/>
                  <a:gd name="T10" fmla="*/ 81 w 82"/>
                  <a:gd name="T11" fmla="*/ 44 h 93"/>
                  <a:gd name="T12" fmla="*/ 79 w 82"/>
                  <a:gd name="T13" fmla="*/ 42 h 93"/>
                  <a:gd name="T14" fmla="*/ 8 w 82"/>
                  <a:gd name="T15" fmla="*/ 1 h 93"/>
                  <a:gd name="T16" fmla="*/ 3 w 82"/>
                  <a:gd name="T17" fmla="*/ 1 h 93"/>
                  <a:gd name="T18" fmla="*/ 0 w 82"/>
                  <a:gd name="T19" fmla="*/ 6 h 93"/>
                  <a:gd name="T20" fmla="*/ 0 w 82"/>
                  <a:gd name="T21" fmla="*/ 88 h 93"/>
                  <a:gd name="T22" fmla="*/ 3 w 82"/>
                  <a:gd name="T2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3" y="92"/>
                    </a:moveTo>
                    <a:cubicBezTo>
                      <a:pt x="4" y="93"/>
                      <a:pt x="6" y="93"/>
                      <a:pt x="8" y="92"/>
                    </a:cubicBezTo>
                    <a:cubicBezTo>
                      <a:pt x="79" y="51"/>
                      <a:pt x="79" y="51"/>
                      <a:pt x="79" y="51"/>
                    </a:cubicBezTo>
                    <a:cubicBezTo>
                      <a:pt x="79" y="51"/>
                      <a:pt x="79" y="51"/>
                      <a:pt x="79" y="51"/>
                    </a:cubicBezTo>
                    <a:cubicBezTo>
                      <a:pt x="79" y="51"/>
                      <a:pt x="79" y="51"/>
                      <a:pt x="79" y="51"/>
                    </a:cubicBezTo>
                    <a:cubicBezTo>
                      <a:pt x="82" y="49"/>
                      <a:pt x="82" y="46"/>
                      <a:pt x="81" y="44"/>
                    </a:cubicBezTo>
                    <a:cubicBezTo>
                      <a:pt x="80" y="43"/>
                      <a:pt x="80" y="42"/>
                      <a:pt x="79" y="42"/>
                    </a:cubicBezTo>
                    <a:cubicBezTo>
                      <a:pt x="8" y="1"/>
                      <a:pt x="8" y="1"/>
                      <a:pt x="8" y="1"/>
                    </a:cubicBezTo>
                    <a:cubicBezTo>
                      <a:pt x="6" y="0"/>
                      <a:pt x="4" y="0"/>
                      <a:pt x="3" y="1"/>
                    </a:cubicBezTo>
                    <a:cubicBezTo>
                      <a:pt x="1" y="2"/>
                      <a:pt x="0" y="4"/>
                      <a:pt x="0" y="6"/>
                    </a:cubicBezTo>
                    <a:cubicBezTo>
                      <a:pt x="0" y="88"/>
                      <a:pt x="0" y="88"/>
                      <a:pt x="0" y="88"/>
                    </a:cubicBezTo>
                    <a:cubicBezTo>
                      <a:pt x="0" y="89"/>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18"/>
              <p:cNvSpPr>
                <a:spLocks/>
              </p:cNvSpPr>
              <p:nvPr/>
            </p:nvSpPr>
            <p:spPr bwMode="auto">
              <a:xfrm>
                <a:off x="1056974" y="234317"/>
                <a:ext cx="398131" cy="456191"/>
              </a:xfrm>
              <a:custGeom>
                <a:avLst/>
                <a:gdLst>
                  <a:gd name="T0" fmla="*/ 78 w 81"/>
                  <a:gd name="T1" fmla="*/ 92 h 93"/>
                  <a:gd name="T2" fmla="*/ 78 w 81"/>
                  <a:gd name="T3" fmla="*/ 92 h 93"/>
                  <a:gd name="T4" fmla="*/ 81 w 81"/>
                  <a:gd name="T5" fmla="*/ 87 h 93"/>
                  <a:gd name="T6" fmla="*/ 81 w 81"/>
                  <a:gd name="T7" fmla="*/ 5 h 93"/>
                  <a:gd name="T8" fmla="*/ 78 w 81"/>
                  <a:gd name="T9" fmla="*/ 1 h 93"/>
                  <a:gd name="T10" fmla="*/ 73 w 81"/>
                  <a:gd name="T11" fmla="*/ 1 h 93"/>
                  <a:gd name="T12" fmla="*/ 2 w 81"/>
                  <a:gd name="T13" fmla="*/ 42 h 93"/>
                  <a:gd name="T14" fmla="*/ 0 w 81"/>
                  <a:gd name="T15" fmla="*/ 46 h 93"/>
                  <a:gd name="T16" fmla="*/ 2 w 81"/>
                  <a:gd name="T17" fmla="*/ 51 h 93"/>
                  <a:gd name="T18" fmla="*/ 73 w 81"/>
                  <a:gd name="T19" fmla="*/ 92 h 93"/>
                  <a:gd name="T20" fmla="*/ 78 w 81"/>
                  <a:gd name="T21"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93">
                    <a:moveTo>
                      <a:pt x="78" y="92"/>
                    </a:moveTo>
                    <a:cubicBezTo>
                      <a:pt x="78" y="92"/>
                      <a:pt x="78" y="92"/>
                      <a:pt x="78" y="92"/>
                    </a:cubicBezTo>
                    <a:cubicBezTo>
                      <a:pt x="80" y="91"/>
                      <a:pt x="81" y="89"/>
                      <a:pt x="81" y="87"/>
                    </a:cubicBezTo>
                    <a:cubicBezTo>
                      <a:pt x="81" y="5"/>
                      <a:pt x="81" y="5"/>
                      <a:pt x="81" y="5"/>
                    </a:cubicBezTo>
                    <a:cubicBezTo>
                      <a:pt x="81" y="4"/>
                      <a:pt x="80" y="2"/>
                      <a:pt x="78" y="1"/>
                    </a:cubicBezTo>
                    <a:cubicBezTo>
                      <a:pt x="77" y="0"/>
                      <a:pt x="75" y="0"/>
                      <a:pt x="73" y="1"/>
                    </a:cubicBezTo>
                    <a:cubicBezTo>
                      <a:pt x="2" y="42"/>
                      <a:pt x="2" y="42"/>
                      <a:pt x="2" y="42"/>
                    </a:cubicBezTo>
                    <a:cubicBezTo>
                      <a:pt x="1" y="43"/>
                      <a:pt x="0" y="44"/>
                      <a:pt x="0" y="46"/>
                    </a:cubicBezTo>
                    <a:cubicBezTo>
                      <a:pt x="0" y="48"/>
                      <a:pt x="1" y="50"/>
                      <a:pt x="2" y="51"/>
                    </a:cubicBezTo>
                    <a:cubicBezTo>
                      <a:pt x="73" y="92"/>
                      <a:pt x="73" y="92"/>
                      <a:pt x="73" y="92"/>
                    </a:cubicBezTo>
                    <a:cubicBezTo>
                      <a:pt x="75" y="93"/>
                      <a:pt x="77" y="93"/>
                      <a:pt x="78"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9"/>
              <p:cNvSpPr>
                <a:spLocks/>
              </p:cNvSpPr>
              <p:nvPr/>
            </p:nvSpPr>
            <p:spPr bwMode="auto">
              <a:xfrm>
                <a:off x="1517313" y="499737"/>
                <a:ext cx="398131" cy="454118"/>
              </a:xfrm>
              <a:custGeom>
                <a:avLst/>
                <a:gdLst>
                  <a:gd name="T0" fmla="*/ 79 w 81"/>
                  <a:gd name="T1" fmla="*/ 1 h 93"/>
                  <a:gd name="T2" fmla="*/ 74 w 81"/>
                  <a:gd name="T3" fmla="*/ 1 h 93"/>
                  <a:gd name="T4" fmla="*/ 3 w 81"/>
                  <a:gd name="T5" fmla="*/ 42 h 93"/>
                  <a:gd name="T6" fmla="*/ 3 w 81"/>
                  <a:gd name="T7" fmla="*/ 42 h 93"/>
                  <a:gd name="T8" fmla="*/ 0 w 81"/>
                  <a:gd name="T9" fmla="*/ 47 h 93"/>
                  <a:gd name="T10" fmla="*/ 3 w 81"/>
                  <a:gd name="T11" fmla="*/ 51 h 93"/>
                  <a:gd name="T12" fmla="*/ 74 w 81"/>
                  <a:gd name="T13" fmla="*/ 92 h 93"/>
                  <a:gd name="T14" fmla="*/ 79 w 81"/>
                  <a:gd name="T15" fmla="*/ 92 h 93"/>
                  <a:gd name="T16" fmla="*/ 79 w 81"/>
                  <a:gd name="T17" fmla="*/ 92 h 93"/>
                  <a:gd name="T18" fmla="*/ 81 w 81"/>
                  <a:gd name="T19" fmla="*/ 88 h 93"/>
                  <a:gd name="T20" fmla="*/ 81 w 81"/>
                  <a:gd name="T21" fmla="*/ 6 h 93"/>
                  <a:gd name="T22" fmla="*/ 79 w 81"/>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93">
                    <a:moveTo>
                      <a:pt x="79" y="1"/>
                    </a:moveTo>
                    <a:cubicBezTo>
                      <a:pt x="77" y="0"/>
                      <a:pt x="75" y="0"/>
                      <a:pt x="74" y="1"/>
                    </a:cubicBezTo>
                    <a:cubicBezTo>
                      <a:pt x="3" y="42"/>
                      <a:pt x="3" y="42"/>
                      <a:pt x="3" y="42"/>
                    </a:cubicBezTo>
                    <a:cubicBezTo>
                      <a:pt x="3" y="42"/>
                      <a:pt x="3" y="42"/>
                      <a:pt x="3" y="42"/>
                    </a:cubicBezTo>
                    <a:cubicBezTo>
                      <a:pt x="1" y="43"/>
                      <a:pt x="0" y="45"/>
                      <a:pt x="0" y="47"/>
                    </a:cubicBezTo>
                    <a:cubicBezTo>
                      <a:pt x="0" y="48"/>
                      <a:pt x="1" y="50"/>
                      <a:pt x="3" y="51"/>
                    </a:cubicBezTo>
                    <a:cubicBezTo>
                      <a:pt x="74" y="92"/>
                      <a:pt x="74" y="92"/>
                      <a:pt x="74" y="92"/>
                    </a:cubicBezTo>
                    <a:cubicBezTo>
                      <a:pt x="75" y="93"/>
                      <a:pt x="77" y="93"/>
                      <a:pt x="79" y="92"/>
                    </a:cubicBezTo>
                    <a:cubicBezTo>
                      <a:pt x="79" y="92"/>
                      <a:pt x="79" y="92"/>
                      <a:pt x="79" y="92"/>
                    </a:cubicBezTo>
                    <a:cubicBezTo>
                      <a:pt x="80" y="91"/>
                      <a:pt x="81" y="89"/>
                      <a:pt x="81" y="88"/>
                    </a:cubicBezTo>
                    <a:cubicBezTo>
                      <a:pt x="81" y="6"/>
                      <a:pt x="81" y="6"/>
                      <a:pt x="81" y="6"/>
                    </a:cubicBezTo>
                    <a:cubicBezTo>
                      <a:pt x="81" y="4"/>
                      <a:pt x="80"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20"/>
              <p:cNvSpPr>
                <a:spLocks/>
              </p:cNvSpPr>
              <p:nvPr/>
            </p:nvSpPr>
            <p:spPr bwMode="auto">
              <a:xfrm>
                <a:off x="1938252" y="499737"/>
                <a:ext cx="402278" cy="454118"/>
              </a:xfrm>
              <a:custGeom>
                <a:avLst/>
                <a:gdLst>
                  <a:gd name="T0" fmla="*/ 3 w 82"/>
                  <a:gd name="T1" fmla="*/ 92 h 93"/>
                  <a:gd name="T2" fmla="*/ 8 w 82"/>
                  <a:gd name="T3" fmla="*/ 92 h 93"/>
                  <a:gd name="T4" fmla="*/ 8 w 82"/>
                  <a:gd name="T5" fmla="*/ 92 h 93"/>
                  <a:gd name="T6" fmla="*/ 79 w 82"/>
                  <a:gd name="T7" fmla="*/ 51 h 93"/>
                  <a:gd name="T8" fmla="*/ 82 w 82"/>
                  <a:gd name="T9" fmla="*/ 47 h 93"/>
                  <a:gd name="T10" fmla="*/ 79 w 82"/>
                  <a:gd name="T11" fmla="*/ 42 h 93"/>
                  <a:gd name="T12" fmla="*/ 8 w 82"/>
                  <a:gd name="T13" fmla="*/ 1 h 93"/>
                  <a:gd name="T14" fmla="*/ 3 w 82"/>
                  <a:gd name="T15" fmla="*/ 1 h 93"/>
                  <a:gd name="T16" fmla="*/ 3 w 82"/>
                  <a:gd name="T17" fmla="*/ 1 h 93"/>
                  <a:gd name="T18" fmla="*/ 0 w 82"/>
                  <a:gd name="T19" fmla="*/ 6 h 93"/>
                  <a:gd name="T20" fmla="*/ 0 w 82"/>
                  <a:gd name="T21" fmla="*/ 88 h 93"/>
                  <a:gd name="T22" fmla="*/ 3 w 82"/>
                  <a:gd name="T2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3" y="92"/>
                    </a:moveTo>
                    <a:cubicBezTo>
                      <a:pt x="4" y="93"/>
                      <a:pt x="6" y="93"/>
                      <a:pt x="8" y="92"/>
                    </a:cubicBezTo>
                    <a:cubicBezTo>
                      <a:pt x="8" y="92"/>
                      <a:pt x="8" y="92"/>
                      <a:pt x="8" y="92"/>
                    </a:cubicBezTo>
                    <a:cubicBezTo>
                      <a:pt x="79" y="51"/>
                      <a:pt x="79" y="51"/>
                      <a:pt x="79" y="51"/>
                    </a:cubicBezTo>
                    <a:cubicBezTo>
                      <a:pt x="81" y="50"/>
                      <a:pt x="82" y="48"/>
                      <a:pt x="82" y="47"/>
                    </a:cubicBezTo>
                    <a:cubicBezTo>
                      <a:pt x="82" y="45"/>
                      <a:pt x="81" y="43"/>
                      <a:pt x="79" y="42"/>
                    </a:cubicBezTo>
                    <a:cubicBezTo>
                      <a:pt x="8" y="1"/>
                      <a:pt x="8" y="1"/>
                      <a:pt x="8" y="1"/>
                    </a:cubicBezTo>
                    <a:cubicBezTo>
                      <a:pt x="6" y="0"/>
                      <a:pt x="4" y="0"/>
                      <a:pt x="3" y="1"/>
                    </a:cubicBezTo>
                    <a:cubicBezTo>
                      <a:pt x="3" y="1"/>
                      <a:pt x="3" y="1"/>
                      <a:pt x="3" y="1"/>
                    </a:cubicBezTo>
                    <a:cubicBezTo>
                      <a:pt x="1" y="2"/>
                      <a:pt x="0" y="4"/>
                      <a:pt x="0" y="6"/>
                    </a:cubicBezTo>
                    <a:cubicBezTo>
                      <a:pt x="0" y="88"/>
                      <a:pt x="0" y="88"/>
                      <a:pt x="0" y="88"/>
                    </a:cubicBezTo>
                    <a:cubicBezTo>
                      <a:pt x="0" y="90"/>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21"/>
              <p:cNvSpPr>
                <a:spLocks/>
              </p:cNvSpPr>
              <p:nvPr/>
            </p:nvSpPr>
            <p:spPr bwMode="auto">
              <a:xfrm>
                <a:off x="1477914" y="234317"/>
                <a:ext cx="402278" cy="456191"/>
              </a:xfrm>
              <a:custGeom>
                <a:avLst/>
                <a:gdLst>
                  <a:gd name="T0" fmla="*/ 8 w 82"/>
                  <a:gd name="T1" fmla="*/ 92 h 93"/>
                  <a:gd name="T2" fmla="*/ 79 w 82"/>
                  <a:gd name="T3" fmla="*/ 51 h 93"/>
                  <a:gd name="T4" fmla="*/ 79 w 82"/>
                  <a:gd name="T5" fmla="*/ 51 h 93"/>
                  <a:gd name="T6" fmla="*/ 79 w 82"/>
                  <a:gd name="T7" fmla="*/ 51 h 93"/>
                  <a:gd name="T8" fmla="*/ 81 w 82"/>
                  <a:gd name="T9" fmla="*/ 44 h 93"/>
                  <a:gd name="T10" fmla="*/ 79 w 82"/>
                  <a:gd name="T11" fmla="*/ 42 h 93"/>
                  <a:gd name="T12" fmla="*/ 8 w 82"/>
                  <a:gd name="T13" fmla="*/ 1 h 93"/>
                  <a:gd name="T14" fmla="*/ 3 w 82"/>
                  <a:gd name="T15" fmla="*/ 1 h 93"/>
                  <a:gd name="T16" fmla="*/ 0 w 82"/>
                  <a:gd name="T17" fmla="*/ 6 h 93"/>
                  <a:gd name="T18" fmla="*/ 0 w 82"/>
                  <a:gd name="T19" fmla="*/ 88 h 93"/>
                  <a:gd name="T20" fmla="*/ 3 w 82"/>
                  <a:gd name="T21" fmla="*/ 92 h 93"/>
                  <a:gd name="T22" fmla="*/ 8 w 82"/>
                  <a:gd name="T2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8" y="92"/>
                    </a:moveTo>
                    <a:cubicBezTo>
                      <a:pt x="79" y="51"/>
                      <a:pt x="79" y="51"/>
                      <a:pt x="79" y="51"/>
                    </a:cubicBezTo>
                    <a:cubicBezTo>
                      <a:pt x="79" y="51"/>
                      <a:pt x="79" y="51"/>
                      <a:pt x="79" y="51"/>
                    </a:cubicBezTo>
                    <a:cubicBezTo>
                      <a:pt x="79" y="51"/>
                      <a:pt x="79" y="51"/>
                      <a:pt x="79" y="51"/>
                    </a:cubicBezTo>
                    <a:cubicBezTo>
                      <a:pt x="82" y="49"/>
                      <a:pt x="82" y="46"/>
                      <a:pt x="81" y="44"/>
                    </a:cubicBezTo>
                    <a:cubicBezTo>
                      <a:pt x="80" y="43"/>
                      <a:pt x="80" y="42"/>
                      <a:pt x="79" y="42"/>
                    </a:cubicBezTo>
                    <a:cubicBezTo>
                      <a:pt x="8" y="1"/>
                      <a:pt x="8" y="1"/>
                      <a:pt x="8" y="1"/>
                    </a:cubicBezTo>
                    <a:cubicBezTo>
                      <a:pt x="6" y="0"/>
                      <a:pt x="4" y="0"/>
                      <a:pt x="3" y="1"/>
                    </a:cubicBezTo>
                    <a:cubicBezTo>
                      <a:pt x="1" y="2"/>
                      <a:pt x="0" y="4"/>
                      <a:pt x="0" y="6"/>
                    </a:cubicBezTo>
                    <a:cubicBezTo>
                      <a:pt x="0" y="88"/>
                      <a:pt x="0" y="88"/>
                      <a:pt x="0" y="88"/>
                    </a:cubicBezTo>
                    <a:cubicBezTo>
                      <a:pt x="0" y="89"/>
                      <a:pt x="1" y="91"/>
                      <a:pt x="3" y="92"/>
                    </a:cubicBezTo>
                    <a:cubicBezTo>
                      <a:pt x="4" y="93"/>
                      <a:pt x="6" y="93"/>
                      <a:pt x="8"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22"/>
              <p:cNvSpPr>
                <a:spLocks/>
              </p:cNvSpPr>
              <p:nvPr/>
            </p:nvSpPr>
            <p:spPr bwMode="auto">
              <a:xfrm>
                <a:off x="1977651" y="234317"/>
                <a:ext cx="398131" cy="456191"/>
              </a:xfrm>
              <a:custGeom>
                <a:avLst/>
                <a:gdLst>
                  <a:gd name="T0" fmla="*/ 78 w 81"/>
                  <a:gd name="T1" fmla="*/ 92 h 93"/>
                  <a:gd name="T2" fmla="*/ 78 w 81"/>
                  <a:gd name="T3" fmla="*/ 92 h 93"/>
                  <a:gd name="T4" fmla="*/ 81 w 81"/>
                  <a:gd name="T5" fmla="*/ 87 h 93"/>
                  <a:gd name="T6" fmla="*/ 81 w 81"/>
                  <a:gd name="T7" fmla="*/ 5 h 93"/>
                  <a:gd name="T8" fmla="*/ 78 w 81"/>
                  <a:gd name="T9" fmla="*/ 1 h 93"/>
                  <a:gd name="T10" fmla="*/ 73 w 81"/>
                  <a:gd name="T11" fmla="*/ 1 h 93"/>
                  <a:gd name="T12" fmla="*/ 2 w 81"/>
                  <a:gd name="T13" fmla="*/ 42 h 93"/>
                  <a:gd name="T14" fmla="*/ 0 w 81"/>
                  <a:gd name="T15" fmla="*/ 46 h 93"/>
                  <a:gd name="T16" fmla="*/ 2 w 81"/>
                  <a:gd name="T17" fmla="*/ 51 h 93"/>
                  <a:gd name="T18" fmla="*/ 73 w 81"/>
                  <a:gd name="T19" fmla="*/ 92 h 93"/>
                  <a:gd name="T20" fmla="*/ 78 w 81"/>
                  <a:gd name="T21"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93">
                    <a:moveTo>
                      <a:pt x="78" y="92"/>
                    </a:moveTo>
                    <a:cubicBezTo>
                      <a:pt x="78" y="92"/>
                      <a:pt x="78" y="92"/>
                      <a:pt x="78" y="92"/>
                    </a:cubicBezTo>
                    <a:cubicBezTo>
                      <a:pt x="80" y="91"/>
                      <a:pt x="81" y="89"/>
                      <a:pt x="81" y="87"/>
                    </a:cubicBezTo>
                    <a:cubicBezTo>
                      <a:pt x="81" y="5"/>
                      <a:pt x="81" y="5"/>
                      <a:pt x="81" y="5"/>
                    </a:cubicBezTo>
                    <a:cubicBezTo>
                      <a:pt x="81" y="4"/>
                      <a:pt x="80" y="2"/>
                      <a:pt x="78" y="1"/>
                    </a:cubicBezTo>
                    <a:cubicBezTo>
                      <a:pt x="77" y="0"/>
                      <a:pt x="75" y="0"/>
                      <a:pt x="73" y="1"/>
                    </a:cubicBezTo>
                    <a:cubicBezTo>
                      <a:pt x="2" y="42"/>
                      <a:pt x="2" y="42"/>
                      <a:pt x="2" y="42"/>
                    </a:cubicBezTo>
                    <a:cubicBezTo>
                      <a:pt x="1" y="43"/>
                      <a:pt x="0" y="44"/>
                      <a:pt x="0" y="46"/>
                    </a:cubicBezTo>
                    <a:cubicBezTo>
                      <a:pt x="0" y="48"/>
                      <a:pt x="1" y="50"/>
                      <a:pt x="2" y="51"/>
                    </a:cubicBezTo>
                    <a:cubicBezTo>
                      <a:pt x="73" y="92"/>
                      <a:pt x="73" y="92"/>
                      <a:pt x="73" y="92"/>
                    </a:cubicBezTo>
                    <a:cubicBezTo>
                      <a:pt x="75" y="93"/>
                      <a:pt x="77" y="93"/>
                      <a:pt x="78"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23"/>
              <p:cNvSpPr>
                <a:spLocks/>
              </p:cNvSpPr>
              <p:nvPr/>
            </p:nvSpPr>
            <p:spPr bwMode="auto">
              <a:xfrm>
                <a:off x="2437989" y="493516"/>
                <a:ext cx="402278" cy="456191"/>
              </a:xfrm>
              <a:custGeom>
                <a:avLst/>
                <a:gdLst>
                  <a:gd name="T0" fmla="*/ 79 w 82"/>
                  <a:gd name="T1" fmla="*/ 1 h 93"/>
                  <a:gd name="T2" fmla="*/ 74 w 82"/>
                  <a:gd name="T3" fmla="*/ 1 h 93"/>
                  <a:gd name="T4" fmla="*/ 3 w 82"/>
                  <a:gd name="T5" fmla="*/ 42 h 93"/>
                  <a:gd name="T6" fmla="*/ 3 w 82"/>
                  <a:gd name="T7" fmla="*/ 42 h 93"/>
                  <a:gd name="T8" fmla="*/ 0 w 82"/>
                  <a:gd name="T9" fmla="*/ 47 h 93"/>
                  <a:gd name="T10" fmla="*/ 3 w 82"/>
                  <a:gd name="T11" fmla="*/ 51 h 93"/>
                  <a:gd name="T12" fmla="*/ 74 w 82"/>
                  <a:gd name="T13" fmla="*/ 92 h 93"/>
                  <a:gd name="T14" fmla="*/ 79 w 82"/>
                  <a:gd name="T15" fmla="*/ 92 h 93"/>
                  <a:gd name="T16" fmla="*/ 79 w 82"/>
                  <a:gd name="T17" fmla="*/ 92 h 93"/>
                  <a:gd name="T18" fmla="*/ 82 w 82"/>
                  <a:gd name="T19" fmla="*/ 88 h 93"/>
                  <a:gd name="T20" fmla="*/ 82 w 82"/>
                  <a:gd name="T21" fmla="*/ 6 h 93"/>
                  <a:gd name="T22" fmla="*/ 79 w 82"/>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79" y="1"/>
                    </a:moveTo>
                    <a:cubicBezTo>
                      <a:pt x="78" y="0"/>
                      <a:pt x="76" y="0"/>
                      <a:pt x="74" y="1"/>
                    </a:cubicBezTo>
                    <a:cubicBezTo>
                      <a:pt x="3" y="42"/>
                      <a:pt x="3" y="42"/>
                      <a:pt x="3" y="42"/>
                    </a:cubicBezTo>
                    <a:cubicBezTo>
                      <a:pt x="3" y="42"/>
                      <a:pt x="3" y="42"/>
                      <a:pt x="3" y="42"/>
                    </a:cubicBezTo>
                    <a:cubicBezTo>
                      <a:pt x="1" y="43"/>
                      <a:pt x="0" y="45"/>
                      <a:pt x="0" y="47"/>
                    </a:cubicBezTo>
                    <a:cubicBezTo>
                      <a:pt x="0" y="49"/>
                      <a:pt x="1" y="50"/>
                      <a:pt x="3" y="51"/>
                    </a:cubicBezTo>
                    <a:cubicBezTo>
                      <a:pt x="74" y="92"/>
                      <a:pt x="74" y="92"/>
                      <a:pt x="74" y="92"/>
                    </a:cubicBezTo>
                    <a:cubicBezTo>
                      <a:pt x="76" y="93"/>
                      <a:pt x="78" y="93"/>
                      <a:pt x="79" y="92"/>
                    </a:cubicBezTo>
                    <a:cubicBezTo>
                      <a:pt x="79" y="92"/>
                      <a:pt x="79" y="92"/>
                      <a:pt x="79" y="92"/>
                    </a:cubicBezTo>
                    <a:cubicBezTo>
                      <a:pt x="81" y="91"/>
                      <a:pt x="82" y="90"/>
                      <a:pt x="82" y="88"/>
                    </a:cubicBezTo>
                    <a:cubicBezTo>
                      <a:pt x="82" y="6"/>
                      <a:pt x="82" y="6"/>
                      <a:pt x="82" y="6"/>
                    </a:cubicBezTo>
                    <a:cubicBezTo>
                      <a:pt x="82" y="4"/>
                      <a:pt x="81"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24"/>
              <p:cNvSpPr>
                <a:spLocks/>
              </p:cNvSpPr>
              <p:nvPr/>
            </p:nvSpPr>
            <p:spPr bwMode="auto">
              <a:xfrm>
                <a:off x="2858929" y="499737"/>
                <a:ext cx="402278" cy="449971"/>
              </a:xfrm>
              <a:custGeom>
                <a:avLst/>
                <a:gdLst>
                  <a:gd name="T0" fmla="*/ 3 w 82"/>
                  <a:gd name="T1" fmla="*/ 92 h 92"/>
                  <a:gd name="T2" fmla="*/ 8 w 82"/>
                  <a:gd name="T3" fmla="*/ 92 h 92"/>
                  <a:gd name="T4" fmla="*/ 8 w 82"/>
                  <a:gd name="T5" fmla="*/ 91 h 92"/>
                  <a:gd name="T6" fmla="*/ 79 w 82"/>
                  <a:gd name="T7" fmla="*/ 50 h 92"/>
                  <a:gd name="T8" fmla="*/ 82 w 82"/>
                  <a:gd name="T9" fmla="*/ 46 h 92"/>
                  <a:gd name="T10" fmla="*/ 79 w 82"/>
                  <a:gd name="T11" fmla="*/ 41 h 92"/>
                  <a:gd name="T12" fmla="*/ 8 w 82"/>
                  <a:gd name="T13" fmla="*/ 0 h 92"/>
                  <a:gd name="T14" fmla="*/ 3 w 82"/>
                  <a:gd name="T15" fmla="*/ 0 h 92"/>
                  <a:gd name="T16" fmla="*/ 3 w 82"/>
                  <a:gd name="T17" fmla="*/ 0 h 92"/>
                  <a:gd name="T18" fmla="*/ 0 w 82"/>
                  <a:gd name="T19" fmla="*/ 5 h 92"/>
                  <a:gd name="T20" fmla="*/ 0 w 82"/>
                  <a:gd name="T21" fmla="*/ 87 h 92"/>
                  <a:gd name="T22" fmla="*/ 3 w 82"/>
                  <a:gd name="T2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2">
                    <a:moveTo>
                      <a:pt x="3" y="92"/>
                    </a:moveTo>
                    <a:cubicBezTo>
                      <a:pt x="5" y="92"/>
                      <a:pt x="7" y="92"/>
                      <a:pt x="8" y="92"/>
                    </a:cubicBezTo>
                    <a:cubicBezTo>
                      <a:pt x="8" y="92"/>
                      <a:pt x="8" y="91"/>
                      <a:pt x="8" y="91"/>
                    </a:cubicBezTo>
                    <a:cubicBezTo>
                      <a:pt x="79" y="50"/>
                      <a:pt x="79" y="50"/>
                      <a:pt x="79" y="50"/>
                    </a:cubicBezTo>
                    <a:cubicBezTo>
                      <a:pt x="81" y="49"/>
                      <a:pt x="82" y="48"/>
                      <a:pt x="82" y="46"/>
                    </a:cubicBezTo>
                    <a:cubicBezTo>
                      <a:pt x="82" y="44"/>
                      <a:pt x="81" y="42"/>
                      <a:pt x="79" y="41"/>
                    </a:cubicBezTo>
                    <a:cubicBezTo>
                      <a:pt x="8" y="0"/>
                      <a:pt x="8" y="0"/>
                      <a:pt x="8" y="0"/>
                    </a:cubicBezTo>
                    <a:cubicBezTo>
                      <a:pt x="6" y="0"/>
                      <a:pt x="4" y="0"/>
                      <a:pt x="3" y="0"/>
                    </a:cubicBezTo>
                    <a:cubicBezTo>
                      <a:pt x="3" y="0"/>
                      <a:pt x="3" y="0"/>
                      <a:pt x="3" y="0"/>
                    </a:cubicBezTo>
                    <a:cubicBezTo>
                      <a:pt x="1" y="1"/>
                      <a:pt x="0" y="3"/>
                      <a:pt x="0" y="5"/>
                    </a:cubicBezTo>
                    <a:cubicBezTo>
                      <a:pt x="0" y="87"/>
                      <a:pt x="0" y="87"/>
                      <a:pt x="0" y="87"/>
                    </a:cubicBezTo>
                    <a:cubicBezTo>
                      <a:pt x="0" y="89"/>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25"/>
              <p:cNvSpPr>
                <a:spLocks/>
              </p:cNvSpPr>
              <p:nvPr/>
            </p:nvSpPr>
            <p:spPr bwMode="auto">
              <a:xfrm>
                <a:off x="2398590" y="230170"/>
                <a:ext cx="406425" cy="454118"/>
              </a:xfrm>
              <a:custGeom>
                <a:avLst/>
                <a:gdLst>
                  <a:gd name="T0" fmla="*/ 3 w 83"/>
                  <a:gd name="T1" fmla="*/ 92 h 93"/>
                  <a:gd name="T2" fmla="*/ 8 w 83"/>
                  <a:gd name="T3" fmla="*/ 92 h 93"/>
                  <a:gd name="T4" fmla="*/ 79 w 83"/>
                  <a:gd name="T5" fmla="*/ 51 h 93"/>
                  <a:gd name="T6" fmla="*/ 79 w 83"/>
                  <a:gd name="T7" fmla="*/ 51 h 93"/>
                  <a:gd name="T8" fmla="*/ 79 w 83"/>
                  <a:gd name="T9" fmla="*/ 51 h 93"/>
                  <a:gd name="T10" fmla="*/ 81 w 83"/>
                  <a:gd name="T11" fmla="*/ 44 h 93"/>
                  <a:gd name="T12" fmla="*/ 79 w 83"/>
                  <a:gd name="T13" fmla="*/ 42 h 93"/>
                  <a:gd name="T14" fmla="*/ 8 w 83"/>
                  <a:gd name="T15" fmla="*/ 1 h 93"/>
                  <a:gd name="T16" fmla="*/ 3 w 83"/>
                  <a:gd name="T17" fmla="*/ 1 h 93"/>
                  <a:gd name="T18" fmla="*/ 0 w 83"/>
                  <a:gd name="T19" fmla="*/ 6 h 93"/>
                  <a:gd name="T20" fmla="*/ 0 w 83"/>
                  <a:gd name="T21" fmla="*/ 88 h 93"/>
                  <a:gd name="T22" fmla="*/ 3 w 83"/>
                  <a:gd name="T2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93">
                    <a:moveTo>
                      <a:pt x="3" y="92"/>
                    </a:moveTo>
                    <a:cubicBezTo>
                      <a:pt x="5" y="93"/>
                      <a:pt x="7" y="93"/>
                      <a:pt x="8" y="92"/>
                    </a:cubicBezTo>
                    <a:cubicBezTo>
                      <a:pt x="79" y="51"/>
                      <a:pt x="79" y="51"/>
                      <a:pt x="79" y="51"/>
                    </a:cubicBezTo>
                    <a:cubicBezTo>
                      <a:pt x="79" y="51"/>
                      <a:pt x="79" y="51"/>
                      <a:pt x="79" y="51"/>
                    </a:cubicBezTo>
                    <a:cubicBezTo>
                      <a:pt x="79" y="51"/>
                      <a:pt x="79" y="51"/>
                      <a:pt x="79" y="51"/>
                    </a:cubicBezTo>
                    <a:cubicBezTo>
                      <a:pt x="82" y="50"/>
                      <a:pt x="83" y="47"/>
                      <a:pt x="81" y="44"/>
                    </a:cubicBezTo>
                    <a:cubicBezTo>
                      <a:pt x="81" y="43"/>
                      <a:pt x="80" y="42"/>
                      <a:pt x="79" y="42"/>
                    </a:cubicBezTo>
                    <a:cubicBezTo>
                      <a:pt x="8" y="1"/>
                      <a:pt x="8" y="1"/>
                      <a:pt x="8" y="1"/>
                    </a:cubicBezTo>
                    <a:cubicBezTo>
                      <a:pt x="7" y="0"/>
                      <a:pt x="5" y="0"/>
                      <a:pt x="3" y="1"/>
                    </a:cubicBezTo>
                    <a:cubicBezTo>
                      <a:pt x="1" y="2"/>
                      <a:pt x="0" y="4"/>
                      <a:pt x="0" y="6"/>
                    </a:cubicBezTo>
                    <a:cubicBezTo>
                      <a:pt x="0" y="88"/>
                      <a:pt x="0" y="88"/>
                      <a:pt x="0" y="88"/>
                    </a:cubicBezTo>
                    <a:cubicBezTo>
                      <a:pt x="0" y="90"/>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26"/>
              <p:cNvSpPr>
                <a:spLocks/>
              </p:cNvSpPr>
              <p:nvPr/>
            </p:nvSpPr>
            <p:spPr bwMode="auto">
              <a:xfrm>
                <a:off x="2898328" y="230170"/>
                <a:ext cx="398131" cy="454118"/>
              </a:xfrm>
              <a:custGeom>
                <a:avLst/>
                <a:gdLst>
                  <a:gd name="T0" fmla="*/ 79 w 81"/>
                  <a:gd name="T1" fmla="*/ 92 h 93"/>
                  <a:gd name="T2" fmla="*/ 79 w 81"/>
                  <a:gd name="T3" fmla="*/ 92 h 93"/>
                  <a:gd name="T4" fmla="*/ 81 w 81"/>
                  <a:gd name="T5" fmla="*/ 88 h 93"/>
                  <a:gd name="T6" fmla="*/ 81 w 81"/>
                  <a:gd name="T7" fmla="*/ 6 h 93"/>
                  <a:gd name="T8" fmla="*/ 79 w 81"/>
                  <a:gd name="T9" fmla="*/ 1 h 93"/>
                  <a:gd name="T10" fmla="*/ 73 w 81"/>
                  <a:gd name="T11" fmla="*/ 1 h 93"/>
                  <a:gd name="T12" fmla="*/ 2 w 81"/>
                  <a:gd name="T13" fmla="*/ 42 h 93"/>
                  <a:gd name="T14" fmla="*/ 0 w 81"/>
                  <a:gd name="T15" fmla="*/ 47 h 93"/>
                  <a:gd name="T16" fmla="*/ 2 w 81"/>
                  <a:gd name="T17" fmla="*/ 51 h 93"/>
                  <a:gd name="T18" fmla="*/ 73 w 81"/>
                  <a:gd name="T19" fmla="*/ 92 h 93"/>
                  <a:gd name="T20" fmla="*/ 79 w 81"/>
                  <a:gd name="T21"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93">
                    <a:moveTo>
                      <a:pt x="79" y="92"/>
                    </a:moveTo>
                    <a:cubicBezTo>
                      <a:pt x="79" y="92"/>
                      <a:pt x="79" y="92"/>
                      <a:pt x="79" y="92"/>
                    </a:cubicBezTo>
                    <a:cubicBezTo>
                      <a:pt x="80" y="91"/>
                      <a:pt x="81" y="90"/>
                      <a:pt x="81" y="88"/>
                    </a:cubicBezTo>
                    <a:cubicBezTo>
                      <a:pt x="81" y="6"/>
                      <a:pt x="81" y="6"/>
                      <a:pt x="81" y="6"/>
                    </a:cubicBezTo>
                    <a:cubicBezTo>
                      <a:pt x="81" y="4"/>
                      <a:pt x="80" y="2"/>
                      <a:pt x="79" y="1"/>
                    </a:cubicBezTo>
                    <a:cubicBezTo>
                      <a:pt x="77" y="0"/>
                      <a:pt x="75" y="0"/>
                      <a:pt x="73" y="1"/>
                    </a:cubicBezTo>
                    <a:cubicBezTo>
                      <a:pt x="2" y="42"/>
                      <a:pt x="2" y="42"/>
                      <a:pt x="2" y="42"/>
                    </a:cubicBezTo>
                    <a:cubicBezTo>
                      <a:pt x="1" y="43"/>
                      <a:pt x="0" y="45"/>
                      <a:pt x="0" y="47"/>
                    </a:cubicBezTo>
                    <a:cubicBezTo>
                      <a:pt x="0" y="48"/>
                      <a:pt x="1" y="50"/>
                      <a:pt x="2" y="51"/>
                    </a:cubicBezTo>
                    <a:cubicBezTo>
                      <a:pt x="73" y="92"/>
                      <a:pt x="73" y="92"/>
                      <a:pt x="73" y="92"/>
                    </a:cubicBezTo>
                    <a:cubicBezTo>
                      <a:pt x="75" y="93"/>
                      <a:pt x="77" y="93"/>
                      <a:pt x="7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27"/>
              <p:cNvSpPr>
                <a:spLocks/>
              </p:cNvSpPr>
              <p:nvPr/>
            </p:nvSpPr>
            <p:spPr bwMode="auto">
              <a:xfrm>
                <a:off x="3358666" y="493516"/>
                <a:ext cx="402278" cy="456191"/>
              </a:xfrm>
              <a:custGeom>
                <a:avLst/>
                <a:gdLst>
                  <a:gd name="T0" fmla="*/ 79 w 82"/>
                  <a:gd name="T1" fmla="*/ 1 h 93"/>
                  <a:gd name="T2" fmla="*/ 74 w 82"/>
                  <a:gd name="T3" fmla="*/ 1 h 93"/>
                  <a:gd name="T4" fmla="*/ 3 w 82"/>
                  <a:gd name="T5" fmla="*/ 42 h 93"/>
                  <a:gd name="T6" fmla="*/ 3 w 82"/>
                  <a:gd name="T7" fmla="*/ 42 h 93"/>
                  <a:gd name="T8" fmla="*/ 0 w 82"/>
                  <a:gd name="T9" fmla="*/ 47 h 93"/>
                  <a:gd name="T10" fmla="*/ 3 w 82"/>
                  <a:gd name="T11" fmla="*/ 51 h 93"/>
                  <a:gd name="T12" fmla="*/ 74 w 82"/>
                  <a:gd name="T13" fmla="*/ 92 h 93"/>
                  <a:gd name="T14" fmla="*/ 79 w 82"/>
                  <a:gd name="T15" fmla="*/ 92 h 93"/>
                  <a:gd name="T16" fmla="*/ 79 w 82"/>
                  <a:gd name="T17" fmla="*/ 92 h 93"/>
                  <a:gd name="T18" fmla="*/ 82 w 82"/>
                  <a:gd name="T19" fmla="*/ 88 h 93"/>
                  <a:gd name="T20" fmla="*/ 82 w 82"/>
                  <a:gd name="T21" fmla="*/ 6 h 93"/>
                  <a:gd name="T22" fmla="*/ 79 w 82"/>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79" y="1"/>
                    </a:moveTo>
                    <a:cubicBezTo>
                      <a:pt x="78" y="0"/>
                      <a:pt x="76" y="0"/>
                      <a:pt x="74" y="1"/>
                    </a:cubicBezTo>
                    <a:cubicBezTo>
                      <a:pt x="3" y="42"/>
                      <a:pt x="3" y="42"/>
                      <a:pt x="3" y="42"/>
                    </a:cubicBezTo>
                    <a:cubicBezTo>
                      <a:pt x="3" y="42"/>
                      <a:pt x="3" y="42"/>
                      <a:pt x="3" y="42"/>
                    </a:cubicBezTo>
                    <a:cubicBezTo>
                      <a:pt x="1" y="43"/>
                      <a:pt x="0" y="45"/>
                      <a:pt x="0" y="47"/>
                    </a:cubicBezTo>
                    <a:cubicBezTo>
                      <a:pt x="0" y="49"/>
                      <a:pt x="1" y="50"/>
                      <a:pt x="3" y="51"/>
                    </a:cubicBezTo>
                    <a:cubicBezTo>
                      <a:pt x="74" y="92"/>
                      <a:pt x="74" y="92"/>
                      <a:pt x="74" y="92"/>
                    </a:cubicBezTo>
                    <a:cubicBezTo>
                      <a:pt x="76" y="93"/>
                      <a:pt x="78" y="93"/>
                      <a:pt x="79" y="92"/>
                    </a:cubicBezTo>
                    <a:cubicBezTo>
                      <a:pt x="79" y="92"/>
                      <a:pt x="79" y="92"/>
                      <a:pt x="79" y="92"/>
                    </a:cubicBezTo>
                    <a:cubicBezTo>
                      <a:pt x="81" y="91"/>
                      <a:pt x="82" y="90"/>
                      <a:pt x="82" y="88"/>
                    </a:cubicBezTo>
                    <a:cubicBezTo>
                      <a:pt x="82" y="6"/>
                      <a:pt x="82" y="6"/>
                      <a:pt x="82" y="6"/>
                    </a:cubicBezTo>
                    <a:cubicBezTo>
                      <a:pt x="82" y="4"/>
                      <a:pt x="81"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28"/>
              <p:cNvSpPr>
                <a:spLocks/>
              </p:cNvSpPr>
              <p:nvPr/>
            </p:nvSpPr>
            <p:spPr bwMode="auto">
              <a:xfrm>
                <a:off x="3321342" y="230170"/>
                <a:ext cx="406425" cy="454118"/>
              </a:xfrm>
              <a:custGeom>
                <a:avLst/>
                <a:gdLst>
                  <a:gd name="T0" fmla="*/ 3 w 83"/>
                  <a:gd name="T1" fmla="*/ 92 h 93"/>
                  <a:gd name="T2" fmla="*/ 8 w 83"/>
                  <a:gd name="T3" fmla="*/ 92 h 93"/>
                  <a:gd name="T4" fmla="*/ 79 w 83"/>
                  <a:gd name="T5" fmla="*/ 51 h 93"/>
                  <a:gd name="T6" fmla="*/ 79 w 83"/>
                  <a:gd name="T7" fmla="*/ 51 h 93"/>
                  <a:gd name="T8" fmla="*/ 79 w 83"/>
                  <a:gd name="T9" fmla="*/ 51 h 93"/>
                  <a:gd name="T10" fmla="*/ 81 w 83"/>
                  <a:gd name="T11" fmla="*/ 44 h 93"/>
                  <a:gd name="T12" fmla="*/ 79 w 83"/>
                  <a:gd name="T13" fmla="*/ 42 h 93"/>
                  <a:gd name="T14" fmla="*/ 8 w 83"/>
                  <a:gd name="T15" fmla="*/ 1 h 93"/>
                  <a:gd name="T16" fmla="*/ 3 w 83"/>
                  <a:gd name="T17" fmla="*/ 1 h 93"/>
                  <a:gd name="T18" fmla="*/ 0 w 83"/>
                  <a:gd name="T19" fmla="*/ 6 h 93"/>
                  <a:gd name="T20" fmla="*/ 0 w 83"/>
                  <a:gd name="T21" fmla="*/ 88 h 93"/>
                  <a:gd name="T22" fmla="*/ 3 w 83"/>
                  <a:gd name="T2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93">
                    <a:moveTo>
                      <a:pt x="3" y="92"/>
                    </a:moveTo>
                    <a:cubicBezTo>
                      <a:pt x="5" y="93"/>
                      <a:pt x="7" y="93"/>
                      <a:pt x="8" y="92"/>
                    </a:cubicBezTo>
                    <a:cubicBezTo>
                      <a:pt x="79" y="51"/>
                      <a:pt x="79" y="51"/>
                      <a:pt x="79" y="51"/>
                    </a:cubicBezTo>
                    <a:cubicBezTo>
                      <a:pt x="79" y="51"/>
                      <a:pt x="79" y="51"/>
                      <a:pt x="79" y="51"/>
                    </a:cubicBezTo>
                    <a:cubicBezTo>
                      <a:pt x="79" y="51"/>
                      <a:pt x="79" y="51"/>
                      <a:pt x="79" y="51"/>
                    </a:cubicBezTo>
                    <a:cubicBezTo>
                      <a:pt x="82" y="50"/>
                      <a:pt x="83" y="47"/>
                      <a:pt x="81" y="44"/>
                    </a:cubicBezTo>
                    <a:cubicBezTo>
                      <a:pt x="81" y="43"/>
                      <a:pt x="80" y="42"/>
                      <a:pt x="79" y="42"/>
                    </a:cubicBezTo>
                    <a:cubicBezTo>
                      <a:pt x="8" y="1"/>
                      <a:pt x="8" y="1"/>
                      <a:pt x="8" y="1"/>
                    </a:cubicBezTo>
                    <a:cubicBezTo>
                      <a:pt x="7" y="0"/>
                      <a:pt x="5" y="0"/>
                      <a:pt x="3" y="1"/>
                    </a:cubicBezTo>
                    <a:cubicBezTo>
                      <a:pt x="1" y="2"/>
                      <a:pt x="0" y="4"/>
                      <a:pt x="0" y="6"/>
                    </a:cubicBezTo>
                    <a:cubicBezTo>
                      <a:pt x="0" y="88"/>
                      <a:pt x="0" y="88"/>
                      <a:pt x="0" y="88"/>
                    </a:cubicBezTo>
                    <a:cubicBezTo>
                      <a:pt x="0" y="90"/>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29"/>
              <p:cNvSpPr>
                <a:spLocks/>
              </p:cNvSpPr>
              <p:nvPr/>
            </p:nvSpPr>
            <p:spPr bwMode="auto">
              <a:xfrm>
                <a:off x="3781680" y="499737"/>
                <a:ext cx="400205" cy="454118"/>
              </a:xfrm>
              <a:custGeom>
                <a:avLst/>
                <a:gdLst>
                  <a:gd name="T0" fmla="*/ 4 w 82"/>
                  <a:gd name="T1" fmla="*/ 92 h 93"/>
                  <a:gd name="T2" fmla="*/ 9 w 82"/>
                  <a:gd name="T3" fmla="*/ 92 h 93"/>
                  <a:gd name="T4" fmla="*/ 9 w 82"/>
                  <a:gd name="T5" fmla="*/ 92 h 93"/>
                  <a:gd name="T6" fmla="*/ 80 w 82"/>
                  <a:gd name="T7" fmla="*/ 51 h 93"/>
                  <a:gd name="T8" fmla="*/ 82 w 82"/>
                  <a:gd name="T9" fmla="*/ 47 h 93"/>
                  <a:gd name="T10" fmla="*/ 81 w 82"/>
                  <a:gd name="T11" fmla="*/ 43 h 93"/>
                  <a:gd name="T12" fmla="*/ 79 w 82"/>
                  <a:gd name="T13" fmla="*/ 41 h 93"/>
                  <a:gd name="T14" fmla="*/ 8 w 82"/>
                  <a:gd name="T15" fmla="*/ 0 h 93"/>
                  <a:gd name="T16" fmla="*/ 3 w 82"/>
                  <a:gd name="T17" fmla="*/ 0 h 93"/>
                  <a:gd name="T18" fmla="*/ 3 w 82"/>
                  <a:gd name="T19" fmla="*/ 0 h 93"/>
                  <a:gd name="T20" fmla="*/ 0 w 82"/>
                  <a:gd name="T21" fmla="*/ 5 h 93"/>
                  <a:gd name="T22" fmla="*/ 0 w 82"/>
                  <a:gd name="T23" fmla="*/ 87 h 93"/>
                  <a:gd name="T24" fmla="*/ 2 w 82"/>
                  <a:gd name="T25" fmla="*/ 91 h 93"/>
                  <a:gd name="T26" fmla="*/ 4 w 82"/>
                  <a:gd name="T27"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93">
                    <a:moveTo>
                      <a:pt x="4" y="92"/>
                    </a:moveTo>
                    <a:cubicBezTo>
                      <a:pt x="5" y="93"/>
                      <a:pt x="7" y="93"/>
                      <a:pt x="9" y="92"/>
                    </a:cubicBezTo>
                    <a:cubicBezTo>
                      <a:pt x="9" y="92"/>
                      <a:pt x="9" y="92"/>
                      <a:pt x="9" y="92"/>
                    </a:cubicBezTo>
                    <a:cubicBezTo>
                      <a:pt x="80" y="51"/>
                      <a:pt x="80" y="51"/>
                      <a:pt x="80" y="51"/>
                    </a:cubicBezTo>
                    <a:cubicBezTo>
                      <a:pt x="81" y="50"/>
                      <a:pt x="82" y="48"/>
                      <a:pt x="82" y="47"/>
                    </a:cubicBezTo>
                    <a:cubicBezTo>
                      <a:pt x="82" y="45"/>
                      <a:pt x="82" y="44"/>
                      <a:pt x="81" y="43"/>
                    </a:cubicBezTo>
                    <a:cubicBezTo>
                      <a:pt x="80" y="42"/>
                      <a:pt x="80" y="42"/>
                      <a:pt x="79" y="41"/>
                    </a:cubicBezTo>
                    <a:cubicBezTo>
                      <a:pt x="8" y="0"/>
                      <a:pt x="8" y="0"/>
                      <a:pt x="8" y="0"/>
                    </a:cubicBezTo>
                    <a:cubicBezTo>
                      <a:pt x="6" y="0"/>
                      <a:pt x="4" y="0"/>
                      <a:pt x="3" y="0"/>
                    </a:cubicBezTo>
                    <a:cubicBezTo>
                      <a:pt x="3" y="0"/>
                      <a:pt x="3" y="0"/>
                      <a:pt x="3" y="0"/>
                    </a:cubicBezTo>
                    <a:cubicBezTo>
                      <a:pt x="1" y="1"/>
                      <a:pt x="0" y="3"/>
                      <a:pt x="0" y="5"/>
                    </a:cubicBezTo>
                    <a:cubicBezTo>
                      <a:pt x="0" y="87"/>
                      <a:pt x="0" y="87"/>
                      <a:pt x="0" y="87"/>
                    </a:cubicBezTo>
                    <a:cubicBezTo>
                      <a:pt x="0" y="88"/>
                      <a:pt x="1" y="90"/>
                      <a:pt x="2" y="91"/>
                    </a:cubicBezTo>
                    <a:cubicBezTo>
                      <a:pt x="3" y="91"/>
                      <a:pt x="3" y="92"/>
                      <a:pt x="4"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30"/>
              <p:cNvSpPr>
                <a:spLocks/>
              </p:cNvSpPr>
              <p:nvPr/>
            </p:nvSpPr>
            <p:spPr bwMode="auto">
              <a:xfrm>
                <a:off x="3819005" y="230170"/>
                <a:ext cx="402278" cy="460338"/>
              </a:xfrm>
              <a:custGeom>
                <a:avLst/>
                <a:gdLst>
                  <a:gd name="T0" fmla="*/ 79 w 82"/>
                  <a:gd name="T1" fmla="*/ 93 h 94"/>
                  <a:gd name="T2" fmla="*/ 79 w 82"/>
                  <a:gd name="T3" fmla="*/ 93 h 94"/>
                  <a:gd name="T4" fmla="*/ 82 w 82"/>
                  <a:gd name="T5" fmla="*/ 88 h 94"/>
                  <a:gd name="T6" fmla="*/ 82 w 82"/>
                  <a:gd name="T7" fmla="*/ 6 h 94"/>
                  <a:gd name="T8" fmla="*/ 80 w 82"/>
                  <a:gd name="T9" fmla="*/ 3 h 94"/>
                  <a:gd name="T10" fmla="*/ 79 w 82"/>
                  <a:gd name="T11" fmla="*/ 1 h 94"/>
                  <a:gd name="T12" fmla="*/ 73 w 82"/>
                  <a:gd name="T13" fmla="*/ 1 h 94"/>
                  <a:gd name="T14" fmla="*/ 2 w 82"/>
                  <a:gd name="T15" fmla="*/ 42 h 94"/>
                  <a:gd name="T16" fmla="*/ 0 w 82"/>
                  <a:gd name="T17" fmla="*/ 47 h 94"/>
                  <a:gd name="T18" fmla="*/ 2 w 82"/>
                  <a:gd name="T19" fmla="*/ 50 h 94"/>
                  <a:gd name="T20" fmla="*/ 3 w 82"/>
                  <a:gd name="T21" fmla="*/ 52 h 94"/>
                  <a:gd name="T22" fmla="*/ 74 w 82"/>
                  <a:gd name="T23" fmla="*/ 93 h 94"/>
                  <a:gd name="T24" fmla="*/ 79 w 82"/>
                  <a:gd name="T25" fmla="*/ 9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94">
                    <a:moveTo>
                      <a:pt x="79" y="93"/>
                    </a:moveTo>
                    <a:cubicBezTo>
                      <a:pt x="79" y="93"/>
                      <a:pt x="79" y="93"/>
                      <a:pt x="79" y="93"/>
                    </a:cubicBezTo>
                    <a:cubicBezTo>
                      <a:pt x="81" y="92"/>
                      <a:pt x="82" y="90"/>
                      <a:pt x="82" y="88"/>
                    </a:cubicBezTo>
                    <a:cubicBezTo>
                      <a:pt x="82" y="6"/>
                      <a:pt x="82" y="6"/>
                      <a:pt x="82" y="6"/>
                    </a:cubicBezTo>
                    <a:cubicBezTo>
                      <a:pt x="82" y="5"/>
                      <a:pt x="81" y="4"/>
                      <a:pt x="80" y="3"/>
                    </a:cubicBezTo>
                    <a:cubicBezTo>
                      <a:pt x="80" y="2"/>
                      <a:pt x="79" y="1"/>
                      <a:pt x="79" y="1"/>
                    </a:cubicBezTo>
                    <a:cubicBezTo>
                      <a:pt x="77" y="0"/>
                      <a:pt x="75" y="0"/>
                      <a:pt x="73" y="1"/>
                    </a:cubicBezTo>
                    <a:cubicBezTo>
                      <a:pt x="2" y="42"/>
                      <a:pt x="2" y="42"/>
                      <a:pt x="2" y="42"/>
                    </a:cubicBezTo>
                    <a:cubicBezTo>
                      <a:pt x="1" y="43"/>
                      <a:pt x="0" y="45"/>
                      <a:pt x="0" y="47"/>
                    </a:cubicBezTo>
                    <a:cubicBezTo>
                      <a:pt x="0" y="48"/>
                      <a:pt x="0" y="49"/>
                      <a:pt x="2" y="50"/>
                    </a:cubicBezTo>
                    <a:cubicBezTo>
                      <a:pt x="2" y="51"/>
                      <a:pt x="2" y="51"/>
                      <a:pt x="3" y="52"/>
                    </a:cubicBezTo>
                    <a:cubicBezTo>
                      <a:pt x="74" y="93"/>
                      <a:pt x="74" y="93"/>
                      <a:pt x="74" y="93"/>
                    </a:cubicBezTo>
                    <a:cubicBezTo>
                      <a:pt x="76" y="94"/>
                      <a:pt x="78" y="94"/>
                      <a:pt x="79"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31"/>
              <p:cNvSpPr>
                <a:spLocks/>
              </p:cNvSpPr>
              <p:nvPr/>
            </p:nvSpPr>
            <p:spPr bwMode="auto">
              <a:xfrm>
                <a:off x="4285564" y="499737"/>
                <a:ext cx="396058" cy="454118"/>
              </a:xfrm>
              <a:custGeom>
                <a:avLst/>
                <a:gdLst>
                  <a:gd name="T0" fmla="*/ 79 w 81"/>
                  <a:gd name="T1" fmla="*/ 1 h 93"/>
                  <a:gd name="T2" fmla="*/ 74 w 81"/>
                  <a:gd name="T3" fmla="*/ 1 h 93"/>
                  <a:gd name="T4" fmla="*/ 3 w 81"/>
                  <a:gd name="T5" fmla="*/ 42 h 93"/>
                  <a:gd name="T6" fmla="*/ 3 w 81"/>
                  <a:gd name="T7" fmla="*/ 42 h 93"/>
                  <a:gd name="T8" fmla="*/ 0 w 81"/>
                  <a:gd name="T9" fmla="*/ 47 h 93"/>
                  <a:gd name="T10" fmla="*/ 3 w 81"/>
                  <a:gd name="T11" fmla="*/ 51 h 93"/>
                  <a:gd name="T12" fmla="*/ 74 w 81"/>
                  <a:gd name="T13" fmla="*/ 92 h 93"/>
                  <a:gd name="T14" fmla="*/ 79 w 81"/>
                  <a:gd name="T15" fmla="*/ 92 h 93"/>
                  <a:gd name="T16" fmla="*/ 79 w 81"/>
                  <a:gd name="T17" fmla="*/ 92 h 93"/>
                  <a:gd name="T18" fmla="*/ 81 w 81"/>
                  <a:gd name="T19" fmla="*/ 88 h 93"/>
                  <a:gd name="T20" fmla="*/ 81 w 81"/>
                  <a:gd name="T21" fmla="*/ 6 h 93"/>
                  <a:gd name="T22" fmla="*/ 79 w 81"/>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93">
                    <a:moveTo>
                      <a:pt x="79" y="1"/>
                    </a:moveTo>
                    <a:cubicBezTo>
                      <a:pt x="77" y="0"/>
                      <a:pt x="75" y="0"/>
                      <a:pt x="74" y="1"/>
                    </a:cubicBezTo>
                    <a:cubicBezTo>
                      <a:pt x="3" y="42"/>
                      <a:pt x="3" y="42"/>
                      <a:pt x="3" y="42"/>
                    </a:cubicBezTo>
                    <a:cubicBezTo>
                      <a:pt x="3" y="42"/>
                      <a:pt x="3" y="42"/>
                      <a:pt x="3" y="42"/>
                    </a:cubicBezTo>
                    <a:cubicBezTo>
                      <a:pt x="1" y="43"/>
                      <a:pt x="0" y="45"/>
                      <a:pt x="0" y="47"/>
                    </a:cubicBezTo>
                    <a:cubicBezTo>
                      <a:pt x="0" y="48"/>
                      <a:pt x="1" y="50"/>
                      <a:pt x="3" y="51"/>
                    </a:cubicBezTo>
                    <a:cubicBezTo>
                      <a:pt x="74" y="92"/>
                      <a:pt x="74" y="92"/>
                      <a:pt x="74" y="92"/>
                    </a:cubicBezTo>
                    <a:cubicBezTo>
                      <a:pt x="75" y="93"/>
                      <a:pt x="77" y="93"/>
                      <a:pt x="79" y="92"/>
                    </a:cubicBezTo>
                    <a:cubicBezTo>
                      <a:pt x="79" y="92"/>
                      <a:pt x="79" y="92"/>
                      <a:pt x="79" y="92"/>
                    </a:cubicBezTo>
                    <a:cubicBezTo>
                      <a:pt x="80" y="91"/>
                      <a:pt x="81" y="89"/>
                      <a:pt x="81" y="88"/>
                    </a:cubicBezTo>
                    <a:cubicBezTo>
                      <a:pt x="81" y="6"/>
                      <a:pt x="81" y="6"/>
                      <a:pt x="81" y="6"/>
                    </a:cubicBezTo>
                    <a:cubicBezTo>
                      <a:pt x="81" y="4"/>
                      <a:pt x="80"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32"/>
              <p:cNvSpPr>
                <a:spLocks/>
              </p:cNvSpPr>
              <p:nvPr/>
            </p:nvSpPr>
            <p:spPr bwMode="auto">
              <a:xfrm>
                <a:off x="4706505" y="499737"/>
                <a:ext cx="396058" cy="454118"/>
              </a:xfrm>
              <a:custGeom>
                <a:avLst/>
                <a:gdLst>
                  <a:gd name="T0" fmla="*/ 3 w 81"/>
                  <a:gd name="T1" fmla="*/ 92 h 93"/>
                  <a:gd name="T2" fmla="*/ 8 w 81"/>
                  <a:gd name="T3" fmla="*/ 92 h 93"/>
                  <a:gd name="T4" fmla="*/ 8 w 81"/>
                  <a:gd name="T5" fmla="*/ 92 h 93"/>
                  <a:gd name="T6" fmla="*/ 79 w 81"/>
                  <a:gd name="T7" fmla="*/ 51 h 93"/>
                  <a:gd name="T8" fmla="*/ 81 w 81"/>
                  <a:gd name="T9" fmla="*/ 47 h 93"/>
                  <a:gd name="T10" fmla="*/ 79 w 81"/>
                  <a:gd name="T11" fmla="*/ 42 h 93"/>
                  <a:gd name="T12" fmla="*/ 8 w 81"/>
                  <a:gd name="T13" fmla="*/ 1 h 93"/>
                  <a:gd name="T14" fmla="*/ 3 w 81"/>
                  <a:gd name="T15" fmla="*/ 1 h 93"/>
                  <a:gd name="T16" fmla="*/ 3 w 81"/>
                  <a:gd name="T17" fmla="*/ 1 h 93"/>
                  <a:gd name="T18" fmla="*/ 0 w 81"/>
                  <a:gd name="T19" fmla="*/ 6 h 93"/>
                  <a:gd name="T20" fmla="*/ 0 w 81"/>
                  <a:gd name="T21" fmla="*/ 88 h 93"/>
                  <a:gd name="T22" fmla="*/ 3 w 81"/>
                  <a:gd name="T2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93">
                    <a:moveTo>
                      <a:pt x="3" y="92"/>
                    </a:moveTo>
                    <a:cubicBezTo>
                      <a:pt x="4" y="93"/>
                      <a:pt x="6" y="93"/>
                      <a:pt x="8" y="92"/>
                    </a:cubicBezTo>
                    <a:cubicBezTo>
                      <a:pt x="8" y="92"/>
                      <a:pt x="8" y="92"/>
                      <a:pt x="8" y="92"/>
                    </a:cubicBezTo>
                    <a:cubicBezTo>
                      <a:pt x="79" y="51"/>
                      <a:pt x="79" y="51"/>
                      <a:pt x="79" y="51"/>
                    </a:cubicBezTo>
                    <a:cubicBezTo>
                      <a:pt x="80" y="50"/>
                      <a:pt x="81" y="48"/>
                      <a:pt x="81" y="47"/>
                    </a:cubicBezTo>
                    <a:cubicBezTo>
                      <a:pt x="81" y="45"/>
                      <a:pt x="80" y="43"/>
                      <a:pt x="79" y="42"/>
                    </a:cubicBezTo>
                    <a:cubicBezTo>
                      <a:pt x="8" y="1"/>
                      <a:pt x="8" y="1"/>
                      <a:pt x="8" y="1"/>
                    </a:cubicBezTo>
                    <a:cubicBezTo>
                      <a:pt x="6" y="0"/>
                      <a:pt x="4" y="0"/>
                      <a:pt x="3" y="1"/>
                    </a:cubicBezTo>
                    <a:cubicBezTo>
                      <a:pt x="3" y="1"/>
                      <a:pt x="3" y="1"/>
                      <a:pt x="3" y="1"/>
                    </a:cubicBezTo>
                    <a:cubicBezTo>
                      <a:pt x="1" y="2"/>
                      <a:pt x="0" y="4"/>
                      <a:pt x="0" y="6"/>
                    </a:cubicBezTo>
                    <a:cubicBezTo>
                      <a:pt x="0" y="88"/>
                      <a:pt x="0" y="88"/>
                      <a:pt x="0" y="88"/>
                    </a:cubicBezTo>
                    <a:cubicBezTo>
                      <a:pt x="0" y="90"/>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33"/>
              <p:cNvSpPr>
                <a:spLocks/>
              </p:cNvSpPr>
              <p:nvPr/>
            </p:nvSpPr>
            <p:spPr bwMode="auto">
              <a:xfrm>
                <a:off x="4246166" y="234317"/>
                <a:ext cx="402278" cy="456191"/>
              </a:xfrm>
              <a:custGeom>
                <a:avLst/>
                <a:gdLst>
                  <a:gd name="T0" fmla="*/ 8 w 82"/>
                  <a:gd name="T1" fmla="*/ 92 h 93"/>
                  <a:gd name="T2" fmla="*/ 79 w 82"/>
                  <a:gd name="T3" fmla="*/ 51 h 93"/>
                  <a:gd name="T4" fmla="*/ 79 w 82"/>
                  <a:gd name="T5" fmla="*/ 51 h 93"/>
                  <a:gd name="T6" fmla="*/ 79 w 82"/>
                  <a:gd name="T7" fmla="*/ 51 h 93"/>
                  <a:gd name="T8" fmla="*/ 81 w 82"/>
                  <a:gd name="T9" fmla="*/ 44 h 93"/>
                  <a:gd name="T10" fmla="*/ 79 w 82"/>
                  <a:gd name="T11" fmla="*/ 42 h 93"/>
                  <a:gd name="T12" fmla="*/ 8 w 82"/>
                  <a:gd name="T13" fmla="*/ 1 h 93"/>
                  <a:gd name="T14" fmla="*/ 3 w 82"/>
                  <a:gd name="T15" fmla="*/ 1 h 93"/>
                  <a:gd name="T16" fmla="*/ 0 w 82"/>
                  <a:gd name="T17" fmla="*/ 6 h 93"/>
                  <a:gd name="T18" fmla="*/ 0 w 82"/>
                  <a:gd name="T19" fmla="*/ 88 h 93"/>
                  <a:gd name="T20" fmla="*/ 3 w 82"/>
                  <a:gd name="T21" fmla="*/ 92 h 93"/>
                  <a:gd name="T22" fmla="*/ 8 w 82"/>
                  <a:gd name="T2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8" y="92"/>
                    </a:moveTo>
                    <a:cubicBezTo>
                      <a:pt x="79" y="51"/>
                      <a:pt x="79" y="51"/>
                      <a:pt x="79" y="51"/>
                    </a:cubicBezTo>
                    <a:cubicBezTo>
                      <a:pt x="79" y="51"/>
                      <a:pt x="79" y="51"/>
                      <a:pt x="79" y="51"/>
                    </a:cubicBezTo>
                    <a:cubicBezTo>
                      <a:pt x="79" y="51"/>
                      <a:pt x="79" y="51"/>
                      <a:pt x="79" y="51"/>
                    </a:cubicBezTo>
                    <a:cubicBezTo>
                      <a:pt x="81" y="49"/>
                      <a:pt x="82" y="46"/>
                      <a:pt x="81" y="44"/>
                    </a:cubicBezTo>
                    <a:cubicBezTo>
                      <a:pt x="80" y="43"/>
                      <a:pt x="79" y="42"/>
                      <a:pt x="79" y="42"/>
                    </a:cubicBezTo>
                    <a:cubicBezTo>
                      <a:pt x="8" y="1"/>
                      <a:pt x="8" y="1"/>
                      <a:pt x="8" y="1"/>
                    </a:cubicBezTo>
                    <a:cubicBezTo>
                      <a:pt x="6" y="0"/>
                      <a:pt x="4" y="0"/>
                      <a:pt x="3" y="1"/>
                    </a:cubicBezTo>
                    <a:cubicBezTo>
                      <a:pt x="1" y="2"/>
                      <a:pt x="0" y="4"/>
                      <a:pt x="0" y="6"/>
                    </a:cubicBezTo>
                    <a:cubicBezTo>
                      <a:pt x="0" y="88"/>
                      <a:pt x="0" y="88"/>
                      <a:pt x="0" y="88"/>
                    </a:cubicBezTo>
                    <a:cubicBezTo>
                      <a:pt x="0" y="89"/>
                      <a:pt x="1" y="91"/>
                      <a:pt x="3" y="92"/>
                    </a:cubicBezTo>
                    <a:cubicBezTo>
                      <a:pt x="4" y="93"/>
                      <a:pt x="6" y="93"/>
                      <a:pt x="8"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34"/>
              <p:cNvSpPr>
                <a:spLocks/>
              </p:cNvSpPr>
              <p:nvPr/>
            </p:nvSpPr>
            <p:spPr bwMode="auto">
              <a:xfrm>
                <a:off x="4739682" y="234317"/>
                <a:ext cx="402278" cy="456191"/>
              </a:xfrm>
              <a:custGeom>
                <a:avLst/>
                <a:gdLst>
                  <a:gd name="T0" fmla="*/ 79 w 82"/>
                  <a:gd name="T1" fmla="*/ 92 h 93"/>
                  <a:gd name="T2" fmla="*/ 79 w 82"/>
                  <a:gd name="T3" fmla="*/ 92 h 93"/>
                  <a:gd name="T4" fmla="*/ 82 w 82"/>
                  <a:gd name="T5" fmla="*/ 87 h 93"/>
                  <a:gd name="T6" fmla="*/ 82 w 82"/>
                  <a:gd name="T7" fmla="*/ 5 h 93"/>
                  <a:gd name="T8" fmla="*/ 79 w 82"/>
                  <a:gd name="T9" fmla="*/ 1 h 93"/>
                  <a:gd name="T10" fmla="*/ 74 w 82"/>
                  <a:gd name="T11" fmla="*/ 1 h 93"/>
                  <a:gd name="T12" fmla="*/ 3 w 82"/>
                  <a:gd name="T13" fmla="*/ 42 h 93"/>
                  <a:gd name="T14" fmla="*/ 0 w 82"/>
                  <a:gd name="T15" fmla="*/ 46 h 93"/>
                  <a:gd name="T16" fmla="*/ 3 w 82"/>
                  <a:gd name="T17" fmla="*/ 51 h 93"/>
                  <a:gd name="T18" fmla="*/ 74 w 82"/>
                  <a:gd name="T19" fmla="*/ 92 h 93"/>
                  <a:gd name="T20" fmla="*/ 79 w 82"/>
                  <a:gd name="T21"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93">
                    <a:moveTo>
                      <a:pt x="79" y="92"/>
                    </a:moveTo>
                    <a:cubicBezTo>
                      <a:pt x="79" y="92"/>
                      <a:pt x="79" y="92"/>
                      <a:pt x="79" y="92"/>
                    </a:cubicBezTo>
                    <a:cubicBezTo>
                      <a:pt x="81" y="91"/>
                      <a:pt x="82" y="89"/>
                      <a:pt x="82" y="87"/>
                    </a:cubicBezTo>
                    <a:cubicBezTo>
                      <a:pt x="82" y="5"/>
                      <a:pt x="82" y="5"/>
                      <a:pt x="82" y="5"/>
                    </a:cubicBezTo>
                    <a:cubicBezTo>
                      <a:pt x="82" y="4"/>
                      <a:pt x="81" y="2"/>
                      <a:pt x="79" y="1"/>
                    </a:cubicBezTo>
                    <a:cubicBezTo>
                      <a:pt x="78" y="0"/>
                      <a:pt x="76" y="0"/>
                      <a:pt x="74" y="1"/>
                    </a:cubicBezTo>
                    <a:cubicBezTo>
                      <a:pt x="3" y="42"/>
                      <a:pt x="3" y="42"/>
                      <a:pt x="3" y="42"/>
                    </a:cubicBezTo>
                    <a:cubicBezTo>
                      <a:pt x="1" y="43"/>
                      <a:pt x="0" y="44"/>
                      <a:pt x="0" y="46"/>
                    </a:cubicBezTo>
                    <a:cubicBezTo>
                      <a:pt x="0" y="48"/>
                      <a:pt x="1" y="50"/>
                      <a:pt x="3" y="51"/>
                    </a:cubicBezTo>
                    <a:cubicBezTo>
                      <a:pt x="74" y="92"/>
                      <a:pt x="74" y="92"/>
                      <a:pt x="74" y="92"/>
                    </a:cubicBezTo>
                    <a:cubicBezTo>
                      <a:pt x="76" y="93"/>
                      <a:pt x="78" y="93"/>
                      <a:pt x="7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35"/>
              <p:cNvSpPr>
                <a:spLocks/>
              </p:cNvSpPr>
              <p:nvPr/>
            </p:nvSpPr>
            <p:spPr bwMode="auto">
              <a:xfrm>
                <a:off x="5206240" y="493516"/>
                <a:ext cx="402278" cy="456191"/>
              </a:xfrm>
              <a:custGeom>
                <a:avLst/>
                <a:gdLst>
                  <a:gd name="T0" fmla="*/ 79 w 82"/>
                  <a:gd name="T1" fmla="*/ 1 h 93"/>
                  <a:gd name="T2" fmla="*/ 74 w 82"/>
                  <a:gd name="T3" fmla="*/ 1 h 93"/>
                  <a:gd name="T4" fmla="*/ 3 w 82"/>
                  <a:gd name="T5" fmla="*/ 42 h 93"/>
                  <a:gd name="T6" fmla="*/ 3 w 82"/>
                  <a:gd name="T7" fmla="*/ 42 h 93"/>
                  <a:gd name="T8" fmla="*/ 0 w 82"/>
                  <a:gd name="T9" fmla="*/ 47 h 93"/>
                  <a:gd name="T10" fmla="*/ 3 w 82"/>
                  <a:gd name="T11" fmla="*/ 51 h 93"/>
                  <a:gd name="T12" fmla="*/ 74 w 82"/>
                  <a:gd name="T13" fmla="*/ 92 h 93"/>
                  <a:gd name="T14" fmla="*/ 79 w 82"/>
                  <a:gd name="T15" fmla="*/ 92 h 93"/>
                  <a:gd name="T16" fmla="*/ 79 w 82"/>
                  <a:gd name="T17" fmla="*/ 92 h 93"/>
                  <a:gd name="T18" fmla="*/ 82 w 82"/>
                  <a:gd name="T19" fmla="*/ 88 h 93"/>
                  <a:gd name="T20" fmla="*/ 82 w 82"/>
                  <a:gd name="T21" fmla="*/ 6 h 93"/>
                  <a:gd name="T22" fmla="*/ 79 w 82"/>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79" y="1"/>
                    </a:moveTo>
                    <a:cubicBezTo>
                      <a:pt x="77" y="0"/>
                      <a:pt x="75" y="0"/>
                      <a:pt x="74" y="1"/>
                    </a:cubicBezTo>
                    <a:cubicBezTo>
                      <a:pt x="3" y="42"/>
                      <a:pt x="3" y="42"/>
                      <a:pt x="3" y="42"/>
                    </a:cubicBezTo>
                    <a:cubicBezTo>
                      <a:pt x="3" y="42"/>
                      <a:pt x="3" y="42"/>
                      <a:pt x="3" y="42"/>
                    </a:cubicBezTo>
                    <a:cubicBezTo>
                      <a:pt x="1" y="43"/>
                      <a:pt x="0" y="45"/>
                      <a:pt x="0" y="47"/>
                    </a:cubicBezTo>
                    <a:cubicBezTo>
                      <a:pt x="0" y="49"/>
                      <a:pt x="1" y="50"/>
                      <a:pt x="3" y="51"/>
                    </a:cubicBezTo>
                    <a:cubicBezTo>
                      <a:pt x="74" y="92"/>
                      <a:pt x="74" y="92"/>
                      <a:pt x="74" y="92"/>
                    </a:cubicBezTo>
                    <a:cubicBezTo>
                      <a:pt x="75" y="93"/>
                      <a:pt x="77" y="93"/>
                      <a:pt x="79" y="92"/>
                    </a:cubicBezTo>
                    <a:cubicBezTo>
                      <a:pt x="79" y="92"/>
                      <a:pt x="79" y="92"/>
                      <a:pt x="79" y="92"/>
                    </a:cubicBezTo>
                    <a:cubicBezTo>
                      <a:pt x="81" y="91"/>
                      <a:pt x="82" y="90"/>
                      <a:pt x="82" y="88"/>
                    </a:cubicBezTo>
                    <a:cubicBezTo>
                      <a:pt x="82" y="6"/>
                      <a:pt x="82" y="6"/>
                      <a:pt x="82" y="6"/>
                    </a:cubicBezTo>
                    <a:cubicBezTo>
                      <a:pt x="82" y="4"/>
                      <a:pt x="81"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36"/>
              <p:cNvSpPr>
                <a:spLocks/>
              </p:cNvSpPr>
              <p:nvPr/>
            </p:nvSpPr>
            <p:spPr bwMode="auto">
              <a:xfrm>
                <a:off x="5627181" y="499737"/>
                <a:ext cx="402278" cy="449971"/>
              </a:xfrm>
              <a:custGeom>
                <a:avLst/>
                <a:gdLst>
                  <a:gd name="T0" fmla="*/ 3 w 82"/>
                  <a:gd name="T1" fmla="*/ 92 h 92"/>
                  <a:gd name="T2" fmla="*/ 8 w 82"/>
                  <a:gd name="T3" fmla="*/ 92 h 92"/>
                  <a:gd name="T4" fmla="*/ 8 w 82"/>
                  <a:gd name="T5" fmla="*/ 91 h 92"/>
                  <a:gd name="T6" fmla="*/ 79 w 82"/>
                  <a:gd name="T7" fmla="*/ 50 h 92"/>
                  <a:gd name="T8" fmla="*/ 82 w 82"/>
                  <a:gd name="T9" fmla="*/ 46 h 92"/>
                  <a:gd name="T10" fmla="*/ 79 w 82"/>
                  <a:gd name="T11" fmla="*/ 41 h 92"/>
                  <a:gd name="T12" fmla="*/ 8 w 82"/>
                  <a:gd name="T13" fmla="*/ 0 h 92"/>
                  <a:gd name="T14" fmla="*/ 3 w 82"/>
                  <a:gd name="T15" fmla="*/ 0 h 92"/>
                  <a:gd name="T16" fmla="*/ 3 w 82"/>
                  <a:gd name="T17" fmla="*/ 0 h 92"/>
                  <a:gd name="T18" fmla="*/ 0 w 82"/>
                  <a:gd name="T19" fmla="*/ 5 h 92"/>
                  <a:gd name="T20" fmla="*/ 0 w 82"/>
                  <a:gd name="T21" fmla="*/ 87 h 92"/>
                  <a:gd name="T22" fmla="*/ 3 w 82"/>
                  <a:gd name="T2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2">
                    <a:moveTo>
                      <a:pt x="3" y="92"/>
                    </a:moveTo>
                    <a:cubicBezTo>
                      <a:pt x="5" y="92"/>
                      <a:pt x="7" y="92"/>
                      <a:pt x="8" y="92"/>
                    </a:cubicBezTo>
                    <a:cubicBezTo>
                      <a:pt x="8" y="92"/>
                      <a:pt x="8" y="91"/>
                      <a:pt x="8" y="91"/>
                    </a:cubicBezTo>
                    <a:cubicBezTo>
                      <a:pt x="79" y="50"/>
                      <a:pt x="79" y="50"/>
                      <a:pt x="79" y="50"/>
                    </a:cubicBezTo>
                    <a:cubicBezTo>
                      <a:pt x="81" y="49"/>
                      <a:pt x="82" y="48"/>
                      <a:pt x="82" y="46"/>
                    </a:cubicBezTo>
                    <a:cubicBezTo>
                      <a:pt x="82" y="44"/>
                      <a:pt x="81" y="42"/>
                      <a:pt x="79" y="41"/>
                    </a:cubicBezTo>
                    <a:cubicBezTo>
                      <a:pt x="8" y="0"/>
                      <a:pt x="8" y="0"/>
                      <a:pt x="8" y="0"/>
                    </a:cubicBezTo>
                    <a:cubicBezTo>
                      <a:pt x="6" y="0"/>
                      <a:pt x="4" y="0"/>
                      <a:pt x="3" y="0"/>
                    </a:cubicBezTo>
                    <a:cubicBezTo>
                      <a:pt x="3" y="0"/>
                      <a:pt x="3" y="0"/>
                      <a:pt x="3" y="0"/>
                    </a:cubicBezTo>
                    <a:cubicBezTo>
                      <a:pt x="1" y="1"/>
                      <a:pt x="0" y="3"/>
                      <a:pt x="0" y="5"/>
                    </a:cubicBezTo>
                    <a:cubicBezTo>
                      <a:pt x="0" y="87"/>
                      <a:pt x="0" y="87"/>
                      <a:pt x="0" y="87"/>
                    </a:cubicBezTo>
                    <a:cubicBezTo>
                      <a:pt x="0" y="89"/>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37"/>
              <p:cNvSpPr>
                <a:spLocks/>
              </p:cNvSpPr>
              <p:nvPr/>
            </p:nvSpPr>
            <p:spPr bwMode="auto">
              <a:xfrm>
                <a:off x="5166843" y="230170"/>
                <a:ext cx="406425" cy="454118"/>
              </a:xfrm>
              <a:custGeom>
                <a:avLst/>
                <a:gdLst>
                  <a:gd name="T0" fmla="*/ 3 w 83"/>
                  <a:gd name="T1" fmla="*/ 92 h 93"/>
                  <a:gd name="T2" fmla="*/ 8 w 83"/>
                  <a:gd name="T3" fmla="*/ 92 h 93"/>
                  <a:gd name="T4" fmla="*/ 79 w 83"/>
                  <a:gd name="T5" fmla="*/ 51 h 93"/>
                  <a:gd name="T6" fmla="*/ 79 w 83"/>
                  <a:gd name="T7" fmla="*/ 51 h 93"/>
                  <a:gd name="T8" fmla="*/ 79 w 83"/>
                  <a:gd name="T9" fmla="*/ 51 h 93"/>
                  <a:gd name="T10" fmla="*/ 81 w 83"/>
                  <a:gd name="T11" fmla="*/ 44 h 93"/>
                  <a:gd name="T12" fmla="*/ 79 w 83"/>
                  <a:gd name="T13" fmla="*/ 42 h 93"/>
                  <a:gd name="T14" fmla="*/ 8 w 83"/>
                  <a:gd name="T15" fmla="*/ 1 h 93"/>
                  <a:gd name="T16" fmla="*/ 3 w 83"/>
                  <a:gd name="T17" fmla="*/ 1 h 93"/>
                  <a:gd name="T18" fmla="*/ 0 w 83"/>
                  <a:gd name="T19" fmla="*/ 6 h 93"/>
                  <a:gd name="T20" fmla="*/ 0 w 83"/>
                  <a:gd name="T21" fmla="*/ 88 h 93"/>
                  <a:gd name="T22" fmla="*/ 3 w 83"/>
                  <a:gd name="T2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93">
                    <a:moveTo>
                      <a:pt x="3" y="92"/>
                    </a:moveTo>
                    <a:cubicBezTo>
                      <a:pt x="5" y="93"/>
                      <a:pt x="7" y="93"/>
                      <a:pt x="8" y="92"/>
                    </a:cubicBezTo>
                    <a:cubicBezTo>
                      <a:pt x="79" y="51"/>
                      <a:pt x="79" y="51"/>
                      <a:pt x="79" y="51"/>
                    </a:cubicBezTo>
                    <a:cubicBezTo>
                      <a:pt x="79" y="51"/>
                      <a:pt x="79" y="51"/>
                      <a:pt x="79" y="51"/>
                    </a:cubicBezTo>
                    <a:cubicBezTo>
                      <a:pt x="79" y="51"/>
                      <a:pt x="79" y="51"/>
                      <a:pt x="79" y="51"/>
                    </a:cubicBezTo>
                    <a:cubicBezTo>
                      <a:pt x="82" y="50"/>
                      <a:pt x="83" y="47"/>
                      <a:pt x="81" y="44"/>
                    </a:cubicBezTo>
                    <a:cubicBezTo>
                      <a:pt x="81" y="43"/>
                      <a:pt x="80" y="42"/>
                      <a:pt x="79" y="42"/>
                    </a:cubicBezTo>
                    <a:cubicBezTo>
                      <a:pt x="8" y="1"/>
                      <a:pt x="8" y="1"/>
                      <a:pt x="8" y="1"/>
                    </a:cubicBezTo>
                    <a:cubicBezTo>
                      <a:pt x="6" y="0"/>
                      <a:pt x="4" y="0"/>
                      <a:pt x="3" y="1"/>
                    </a:cubicBezTo>
                    <a:cubicBezTo>
                      <a:pt x="1" y="2"/>
                      <a:pt x="0" y="4"/>
                      <a:pt x="0" y="6"/>
                    </a:cubicBezTo>
                    <a:cubicBezTo>
                      <a:pt x="0" y="88"/>
                      <a:pt x="0" y="88"/>
                      <a:pt x="0" y="88"/>
                    </a:cubicBezTo>
                    <a:cubicBezTo>
                      <a:pt x="0" y="90"/>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8" name="Freeform 38"/>
              <p:cNvSpPr>
                <a:spLocks/>
              </p:cNvSpPr>
              <p:nvPr/>
            </p:nvSpPr>
            <p:spPr bwMode="auto">
              <a:xfrm>
                <a:off x="5666579" y="230170"/>
                <a:ext cx="396058" cy="454118"/>
              </a:xfrm>
              <a:custGeom>
                <a:avLst/>
                <a:gdLst>
                  <a:gd name="T0" fmla="*/ 79 w 81"/>
                  <a:gd name="T1" fmla="*/ 92 h 93"/>
                  <a:gd name="T2" fmla="*/ 79 w 81"/>
                  <a:gd name="T3" fmla="*/ 92 h 93"/>
                  <a:gd name="T4" fmla="*/ 81 w 81"/>
                  <a:gd name="T5" fmla="*/ 88 h 93"/>
                  <a:gd name="T6" fmla="*/ 81 w 81"/>
                  <a:gd name="T7" fmla="*/ 6 h 93"/>
                  <a:gd name="T8" fmla="*/ 79 w 81"/>
                  <a:gd name="T9" fmla="*/ 1 h 93"/>
                  <a:gd name="T10" fmla="*/ 73 w 81"/>
                  <a:gd name="T11" fmla="*/ 1 h 93"/>
                  <a:gd name="T12" fmla="*/ 2 w 81"/>
                  <a:gd name="T13" fmla="*/ 42 h 93"/>
                  <a:gd name="T14" fmla="*/ 0 w 81"/>
                  <a:gd name="T15" fmla="*/ 47 h 93"/>
                  <a:gd name="T16" fmla="*/ 2 w 81"/>
                  <a:gd name="T17" fmla="*/ 51 h 93"/>
                  <a:gd name="T18" fmla="*/ 73 w 81"/>
                  <a:gd name="T19" fmla="*/ 92 h 93"/>
                  <a:gd name="T20" fmla="*/ 79 w 81"/>
                  <a:gd name="T21"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93">
                    <a:moveTo>
                      <a:pt x="79" y="92"/>
                    </a:moveTo>
                    <a:cubicBezTo>
                      <a:pt x="79" y="92"/>
                      <a:pt x="79" y="92"/>
                      <a:pt x="79" y="92"/>
                    </a:cubicBezTo>
                    <a:cubicBezTo>
                      <a:pt x="80" y="91"/>
                      <a:pt x="81" y="90"/>
                      <a:pt x="81" y="88"/>
                    </a:cubicBezTo>
                    <a:cubicBezTo>
                      <a:pt x="81" y="6"/>
                      <a:pt x="81" y="6"/>
                      <a:pt x="81" y="6"/>
                    </a:cubicBezTo>
                    <a:cubicBezTo>
                      <a:pt x="81" y="4"/>
                      <a:pt x="80" y="2"/>
                      <a:pt x="79" y="1"/>
                    </a:cubicBezTo>
                    <a:cubicBezTo>
                      <a:pt x="77" y="0"/>
                      <a:pt x="75" y="0"/>
                      <a:pt x="73" y="1"/>
                    </a:cubicBezTo>
                    <a:cubicBezTo>
                      <a:pt x="2" y="42"/>
                      <a:pt x="2" y="42"/>
                      <a:pt x="2" y="42"/>
                    </a:cubicBezTo>
                    <a:cubicBezTo>
                      <a:pt x="1" y="43"/>
                      <a:pt x="0" y="45"/>
                      <a:pt x="0" y="47"/>
                    </a:cubicBezTo>
                    <a:cubicBezTo>
                      <a:pt x="0" y="48"/>
                      <a:pt x="1" y="50"/>
                      <a:pt x="2" y="51"/>
                    </a:cubicBezTo>
                    <a:cubicBezTo>
                      <a:pt x="73" y="92"/>
                      <a:pt x="73" y="92"/>
                      <a:pt x="73" y="92"/>
                    </a:cubicBezTo>
                    <a:cubicBezTo>
                      <a:pt x="75" y="93"/>
                      <a:pt x="77" y="93"/>
                      <a:pt x="7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9" name="Freeform 39"/>
              <p:cNvSpPr>
                <a:spLocks/>
              </p:cNvSpPr>
              <p:nvPr/>
            </p:nvSpPr>
            <p:spPr bwMode="auto">
              <a:xfrm>
                <a:off x="6126917" y="499737"/>
                <a:ext cx="396058" cy="454118"/>
              </a:xfrm>
              <a:custGeom>
                <a:avLst/>
                <a:gdLst>
                  <a:gd name="T0" fmla="*/ 79 w 81"/>
                  <a:gd name="T1" fmla="*/ 1 h 93"/>
                  <a:gd name="T2" fmla="*/ 74 w 81"/>
                  <a:gd name="T3" fmla="*/ 1 h 93"/>
                  <a:gd name="T4" fmla="*/ 3 w 81"/>
                  <a:gd name="T5" fmla="*/ 42 h 93"/>
                  <a:gd name="T6" fmla="*/ 3 w 81"/>
                  <a:gd name="T7" fmla="*/ 42 h 93"/>
                  <a:gd name="T8" fmla="*/ 0 w 81"/>
                  <a:gd name="T9" fmla="*/ 47 h 93"/>
                  <a:gd name="T10" fmla="*/ 3 w 81"/>
                  <a:gd name="T11" fmla="*/ 51 h 93"/>
                  <a:gd name="T12" fmla="*/ 74 w 81"/>
                  <a:gd name="T13" fmla="*/ 92 h 93"/>
                  <a:gd name="T14" fmla="*/ 79 w 81"/>
                  <a:gd name="T15" fmla="*/ 92 h 93"/>
                  <a:gd name="T16" fmla="*/ 79 w 81"/>
                  <a:gd name="T17" fmla="*/ 92 h 93"/>
                  <a:gd name="T18" fmla="*/ 81 w 81"/>
                  <a:gd name="T19" fmla="*/ 88 h 93"/>
                  <a:gd name="T20" fmla="*/ 81 w 81"/>
                  <a:gd name="T21" fmla="*/ 6 h 93"/>
                  <a:gd name="T22" fmla="*/ 79 w 81"/>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93">
                    <a:moveTo>
                      <a:pt x="79" y="1"/>
                    </a:moveTo>
                    <a:cubicBezTo>
                      <a:pt x="77" y="0"/>
                      <a:pt x="75" y="0"/>
                      <a:pt x="74" y="1"/>
                    </a:cubicBezTo>
                    <a:cubicBezTo>
                      <a:pt x="3" y="42"/>
                      <a:pt x="3" y="42"/>
                      <a:pt x="3" y="42"/>
                    </a:cubicBezTo>
                    <a:cubicBezTo>
                      <a:pt x="3" y="42"/>
                      <a:pt x="3" y="42"/>
                      <a:pt x="3" y="42"/>
                    </a:cubicBezTo>
                    <a:cubicBezTo>
                      <a:pt x="1" y="43"/>
                      <a:pt x="0" y="45"/>
                      <a:pt x="0" y="47"/>
                    </a:cubicBezTo>
                    <a:cubicBezTo>
                      <a:pt x="0" y="48"/>
                      <a:pt x="1" y="50"/>
                      <a:pt x="3" y="51"/>
                    </a:cubicBezTo>
                    <a:cubicBezTo>
                      <a:pt x="74" y="92"/>
                      <a:pt x="74" y="92"/>
                      <a:pt x="74" y="92"/>
                    </a:cubicBezTo>
                    <a:cubicBezTo>
                      <a:pt x="75" y="93"/>
                      <a:pt x="77" y="93"/>
                      <a:pt x="79" y="92"/>
                    </a:cubicBezTo>
                    <a:cubicBezTo>
                      <a:pt x="79" y="92"/>
                      <a:pt x="79" y="92"/>
                      <a:pt x="79" y="92"/>
                    </a:cubicBezTo>
                    <a:cubicBezTo>
                      <a:pt x="80" y="91"/>
                      <a:pt x="81" y="89"/>
                      <a:pt x="81" y="88"/>
                    </a:cubicBezTo>
                    <a:cubicBezTo>
                      <a:pt x="81" y="6"/>
                      <a:pt x="81" y="6"/>
                      <a:pt x="81" y="6"/>
                    </a:cubicBezTo>
                    <a:cubicBezTo>
                      <a:pt x="81" y="4"/>
                      <a:pt x="80"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0" name="Freeform 40"/>
              <p:cNvSpPr>
                <a:spLocks/>
              </p:cNvSpPr>
              <p:nvPr/>
            </p:nvSpPr>
            <p:spPr bwMode="auto">
              <a:xfrm>
                <a:off x="6547859" y="499737"/>
                <a:ext cx="402278" cy="454118"/>
              </a:xfrm>
              <a:custGeom>
                <a:avLst/>
                <a:gdLst>
                  <a:gd name="T0" fmla="*/ 8 w 82"/>
                  <a:gd name="T1" fmla="*/ 92 h 93"/>
                  <a:gd name="T2" fmla="*/ 8 w 82"/>
                  <a:gd name="T3" fmla="*/ 92 h 93"/>
                  <a:gd name="T4" fmla="*/ 79 w 82"/>
                  <a:gd name="T5" fmla="*/ 51 h 93"/>
                  <a:gd name="T6" fmla="*/ 82 w 82"/>
                  <a:gd name="T7" fmla="*/ 47 h 93"/>
                  <a:gd name="T8" fmla="*/ 79 w 82"/>
                  <a:gd name="T9" fmla="*/ 42 h 93"/>
                  <a:gd name="T10" fmla="*/ 8 w 82"/>
                  <a:gd name="T11" fmla="*/ 1 h 93"/>
                  <a:gd name="T12" fmla="*/ 3 w 82"/>
                  <a:gd name="T13" fmla="*/ 1 h 93"/>
                  <a:gd name="T14" fmla="*/ 3 w 82"/>
                  <a:gd name="T15" fmla="*/ 1 h 93"/>
                  <a:gd name="T16" fmla="*/ 0 w 82"/>
                  <a:gd name="T17" fmla="*/ 6 h 93"/>
                  <a:gd name="T18" fmla="*/ 0 w 82"/>
                  <a:gd name="T19" fmla="*/ 88 h 93"/>
                  <a:gd name="T20" fmla="*/ 3 w 82"/>
                  <a:gd name="T21" fmla="*/ 92 h 93"/>
                  <a:gd name="T22" fmla="*/ 8 w 82"/>
                  <a:gd name="T2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8" y="92"/>
                    </a:moveTo>
                    <a:cubicBezTo>
                      <a:pt x="8" y="92"/>
                      <a:pt x="8" y="92"/>
                      <a:pt x="8" y="92"/>
                    </a:cubicBezTo>
                    <a:cubicBezTo>
                      <a:pt x="79" y="51"/>
                      <a:pt x="79" y="51"/>
                      <a:pt x="79" y="51"/>
                    </a:cubicBezTo>
                    <a:cubicBezTo>
                      <a:pt x="81" y="50"/>
                      <a:pt x="82" y="48"/>
                      <a:pt x="82" y="47"/>
                    </a:cubicBezTo>
                    <a:cubicBezTo>
                      <a:pt x="82" y="45"/>
                      <a:pt x="81" y="43"/>
                      <a:pt x="79" y="42"/>
                    </a:cubicBezTo>
                    <a:cubicBezTo>
                      <a:pt x="8" y="1"/>
                      <a:pt x="8" y="1"/>
                      <a:pt x="8" y="1"/>
                    </a:cubicBezTo>
                    <a:cubicBezTo>
                      <a:pt x="6" y="0"/>
                      <a:pt x="4" y="0"/>
                      <a:pt x="3" y="1"/>
                    </a:cubicBezTo>
                    <a:cubicBezTo>
                      <a:pt x="3" y="1"/>
                      <a:pt x="3" y="1"/>
                      <a:pt x="3" y="1"/>
                    </a:cubicBezTo>
                    <a:cubicBezTo>
                      <a:pt x="1" y="2"/>
                      <a:pt x="0" y="4"/>
                      <a:pt x="0" y="6"/>
                    </a:cubicBezTo>
                    <a:cubicBezTo>
                      <a:pt x="0" y="88"/>
                      <a:pt x="0" y="88"/>
                      <a:pt x="0" y="88"/>
                    </a:cubicBezTo>
                    <a:cubicBezTo>
                      <a:pt x="0" y="90"/>
                      <a:pt x="1" y="91"/>
                      <a:pt x="3" y="92"/>
                    </a:cubicBezTo>
                    <a:cubicBezTo>
                      <a:pt x="4" y="93"/>
                      <a:pt x="6" y="93"/>
                      <a:pt x="8"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1" name="Freeform 41"/>
              <p:cNvSpPr>
                <a:spLocks/>
              </p:cNvSpPr>
              <p:nvPr/>
            </p:nvSpPr>
            <p:spPr bwMode="auto">
              <a:xfrm>
                <a:off x="6087520" y="234317"/>
                <a:ext cx="402278" cy="456191"/>
              </a:xfrm>
              <a:custGeom>
                <a:avLst/>
                <a:gdLst>
                  <a:gd name="T0" fmla="*/ 3 w 82"/>
                  <a:gd name="T1" fmla="*/ 92 h 93"/>
                  <a:gd name="T2" fmla="*/ 8 w 82"/>
                  <a:gd name="T3" fmla="*/ 92 h 93"/>
                  <a:gd name="T4" fmla="*/ 79 w 82"/>
                  <a:gd name="T5" fmla="*/ 51 h 93"/>
                  <a:gd name="T6" fmla="*/ 79 w 82"/>
                  <a:gd name="T7" fmla="*/ 51 h 93"/>
                  <a:gd name="T8" fmla="*/ 79 w 82"/>
                  <a:gd name="T9" fmla="*/ 51 h 93"/>
                  <a:gd name="T10" fmla="*/ 81 w 82"/>
                  <a:gd name="T11" fmla="*/ 44 h 93"/>
                  <a:gd name="T12" fmla="*/ 79 w 82"/>
                  <a:gd name="T13" fmla="*/ 42 h 93"/>
                  <a:gd name="T14" fmla="*/ 8 w 82"/>
                  <a:gd name="T15" fmla="*/ 1 h 93"/>
                  <a:gd name="T16" fmla="*/ 3 w 82"/>
                  <a:gd name="T17" fmla="*/ 1 h 93"/>
                  <a:gd name="T18" fmla="*/ 0 w 82"/>
                  <a:gd name="T19" fmla="*/ 6 h 93"/>
                  <a:gd name="T20" fmla="*/ 0 w 82"/>
                  <a:gd name="T21" fmla="*/ 88 h 93"/>
                  <a:gd name="T22" fmla="*/ 3 w 82"/>
                  <a:gd name="T2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3" y="92"/>
                    </a:moveTo>
                    <a:cubicBezTo>
                      <a:pt x="4" y="93"/>
                      <a:pt x="6" y="93"/>
                      <a:pt x="8" y="92"/>
                    </a:cubicBezTo>
                    <a:cubicBezTo>
                      <a:pt x="79" y="51"/>
                      <a:pt x="79" y="51"/>
                      <a:pt x="79" y="51"/>
                    </a:cubicBezTo>
                    <a:cubicBezTo>
                      <a:pt x="79" y="51"/>
                      <a:pt x="79" y="51"/>
                      <a:pt x="79" y="51"/>
                    </a:cubicBezTo>
                    <a:cubicBezTo>
                      <a:pt x="79" y="51"/>
                      <a:pt x="79" y="51"/>
                      <a:pt x="79" y="51"/>
                    </a:cubicBezTo>
                    <a:cubicBezTo>
                      <a:pt x="82" y="49"/>
                      <a:pt x="82" y="46"/>
                      <a:pt x="81" y="44"/>
                    </a:cubicBezTo>
                    <a:cubicBezTo>
                      <a:pt x="80" y="43"/>
                      <a:pt x="80" y="42"/>
                      <a:pt x="79" y="42"/>
                    </a:cubicBezTo>
                    <a:cubicBezTo>
                      <a:pt x="8" y="1"/>
                      <a:pt x="8" y="1"/>
                      <a:pt x="8" y="1"/>
                    </a:cubicBezTo>
                    <a:cubicBezTo>
                      <a:pt x="6" y="0"/>
                      <a:pt x="4" y="0"/>
                      <a:pt x="3" y="1"/>
                    </a:cubicBezTo>
                    <a:cubicBezTo>
                      <a:pt x="1" y="2"/>
                      <a:pt x="0" y="4"/>
                      <a:pt x="0" y="6"/>
                    </a:cubicBezTo>
                    <a:cubicBezTo>
                      <a:pt x="0" y="88"/>
                      <a:pt x="0" y="88"/>
                      <a:pt x="0" y="88"/>
                    </a:cubicBezTo>
                    <a:cubicBezTo>
                      <a:pt x="0" y="89"/>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2" name="Freeform 42"/>
              <p:cNvSpPr>
                <a:spLocks/>
              </p:cNvSpPr>
              <p:nvPr/>
            </p:nvSpPr>
            <p:spPr bwMode="auto">
              <a:xfrm>
                <a:off x="6587256" y="234317"/>
                <a:ext cx="396058" cy="456191"/>
              </a:xfrm>
              <a:custGeom>
                <a:avLst/>
                <a:gdLst>
                  <a:gd name="T0" fmla="*/ 78 w 81"/>
                  <a:gd name="T1" fmla="*/ 92 h 93"/>
                  <a:gd name="T2" fmla="*/ 78 w 81"/>
                  <a:gd name="T3" fmla="*/ 92 h 93"/>
                  <a:gd name="T4" fmla="*/ 81 w 81"/>
                  <a:gd name="T5" fmla="*/ 87 h 93"/>
                  <a:gd name="T6" fmla="*/ 81 w 81"/>
                  <a:gd name="T7" fmla="*/ 5 h 93"/>
                  <a:gd name="T8" fmla="*/ 78 w 81"/>
                  <a:gd name="T9" fmla="*/ 1 h 93"/>
                  <a:gd name="T10" fmla="*/ 73 w 81"/>
                  <a:gd name="T11" fmla="*/ 1 h 93"/>
                  <a:gd name="T12" fmla="*/ 2 w 81"/>
                  <a:gd name="T13" fmla="*/ 42 h 93"/>
                  <a:gd name="T14" fmla="*/ 0 w 81"/>
                  <a:gd name="T15" fmla="*/ 46 h 93"/>
                  <a:gd name="T16" fmla="*/ 2 w 81"/>
                  <a:gd name="T17" fmla="*/ 51 h 93"/>
                  <a:gd name="T18" fmla="*/ 73 w 81"/>
                  <a:gd name="T19" fmla="*/ 92 h 93"/>
                  <a:gd name="T20" fmla="*/ 78 w 81"/>
                  <a:gd name="T21"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93">
                    <a:moveTo>
                      <a:pt x="78" y="92"/>
                    </a:moveTo>
                    <a:cubicBezTo>
                      <a:pt x="78" y="92"/>
                      <a:pt x="78" y="92"/>
                      <a:pt x="78" y="92"/>
                    </a:cubicBezTo>
                    <a:cubicBezTo>
                      <a:pt x="80" y="91"/>
                      <a:pt x="81" y="89"/>
                      <a:pt x="81" y="87"/>
                    </a:cubicBezTo>
                    <a:cubicBezTo>
                      <a:pt x="81" y="5"/>
                      <a:pt x="81" y="5"/>
                      <a:pt x="81" y="5"/>
                    </a:cubicBezTo>
                    <a:cubicBezTo>
                      <a:pt x="81" y="4"/>
                      <a:pt x="80" y="2"/>
                      <a:pt x="78" y="1"/>
                    </a:cubicBezTo>
                    <a:cubicBezTo>
                      <a:pt x="77" y="0"/>
                      <a:pt x="75" y="0"/>
                      <a:pt x="73" y="1"/>
                    </a:cubicBezTo>
                    <a:cubicBezTo>
                      <a:pt x="2" y="42"/>
                      <a:pt x="2" y="42"/>
                      <a:pt x="2" y="42"/>
                    </a:cubicBezTo>
                    <a:cubicBezTo>
                      <a:pt x="1" y="43"/>
                      <a:pt x="0" y="44"/>
                      <a:pt x="0" y="46"/>
                    </a:cubicBezTo>
                    <a:cubicBezTo>
                      <a:pt x="0" y="48"/>
                      <a:pt x="1" y="50"/>
                      <a:pt x="2" y="51"/>
                    </a:cubicBezTo>
                    <a:cubicBezTo>
                      <a:pt x="73" y="92"/>
                      <a:pt x="73" y="92"/>
                      <a:pt x="73" y="92"/>
                    </a:cubicBezTo>
                    <a:cubicBezTo>
                      <a:pt x="75" y="93"/>
                      <a:pt x="77" y="93"/>
                      <a:pt x="78"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3" name="Freeform 43"/>
              <p:cNvSpPr>
                <a:spLocks/>
              </p:cNvSpPr>
              <p:nvPr/>
            </p:nvSpPr>
            <p:spPr bwMode="auto">
              <a:xfrm>
                <a:off x="7047594" y="499737"/>
                <a:ext cx="402278" cy="454118"/>
              </a:xfrm>
              <a:custGeom>
                <a:avLst/>
                <a:gdLst>
                  <a:gd name="T0" fmla="*/ 79 w 82"/>
                  <a:gd name="T1" fmla="*/ 1 h 93"/>
                  <a:gd name="T2" fmla="*/ 74 w 82"/>
                  <a:gd name="T3" fmla="*/ 1 h 93"/>
                  <a:gd name="T4" fmla="*/ 3 w 82"/>
                  <a:gd name="T5" fmla="*/ 42 h 93"/>
                  <a:gd name="T6" fmla="*/ 3 w 82"/>
                  <a:gd name="T7" fmla="*/ 42 h 93"/>
                  <a:gd name="T8" fmla="*/ 0 w 82"/>
                  <a:gd name="T9" fmla="*/ 47 h 93"/>
                  <a:gd name="T10" fmla="*/ 3 w 82"/>
                  <a:gd name="T11" fmla="*/ 51 h 93"/>
                  <a:gd name="T12" fmla="*/ 74 w 82"/>
                  <a:gd name="T13" fmla="*/ 92 h 93"/>
                  <a:gd name="T14" fmla="*/ 79 w 82"/>
                  <a:gd name="T15" fmla="*/ 92 h 93"/>
                  <a:gd name="T16" fmla="*/ 79 w 82"/>
                  <a:gd name="T17" fmla="*/ 92 h 93"/>
                  <a:gd name="T18" fmla="*/ 82 w 82"/>
                  <a:gd name="T19" fmla="*/ 88 h 93"/>
                  <a:gd name="T20" fmla="*/ 82 w 82"/>
                  <a:gd name="T21" fmla="*/ 6 h 93"/>
                  <a:gd name="T22" fmla="*/ 79 w 82"/>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79" y="1"/>
                    </a:moveTo>
                    <a:cubicBezTo>
                      <a:pt x="77" y="0"/>
                      <a:pt x="75" y="0"/>
                      <a:pt x="74" y="1"/>
                    </a:cubicBezTo>
                    <a:cubicBezTo>
                      <a:pt x="3" y="42"/>
                      <a:pt x="3" y="42"/>
                      <a:pt x="3" y="42"/>
                    </a:cubicBezTo>
                    <a:cubicBezTo>
                      <a:pt x="3" y="42"/>
                      <a:pt x="3" y="42"/>
                      <a:pt x="3" y="42"/>
                    </a:cubicBezTo>
                    <a:cubicBezTo>
                      <a:pt x="1" y="43"/>
                      <a:pt x="0" y="45"/>
                      <a:pt x="0" y="47"/>
                    </a:cubicBezTo>
                    <a:cubicBezTo>
                      <a:pt x="0" y="48"/>
                      <a:pt x="1" y="50"/>
                      <a:pt x="3" y="51"/>
                    </a:cubicBezTo>
                    <a:cubicBezTo>
                      <a:pt x="74" y="92"/>
                      <a:pt x="74" y="92"/>
                      <a:pt x="74" y="92"/>
                    </a:cubicBezTo>
                    <a:cubicBezTo>
                      <a:pt x="75" y="93"/>
                      <a:pt x="77" y="93"/>
                      <a:pt x="79" y="92"/>
                    </a:cubicBezTo>
                    <a:cubicBezTo>
                      <a:pt x="79" y="92"/>
                      <a:pt x="79" y="92"/>
                      <a:pt x="79" y="92"/>
                    </a:cubicBezTo>
                    <a:cubicBezTo>
                      <a:pt x="81" y="91"/>
                      <a:pt x="82" y="89"/>
                      <a:pt x="82" y="88"/>
                    </a:cubicBezTo>
                    <a:cubicBezTo>
                      <a:pt x="82" y="6"/>
                      <a:pt x="82" y="6"/>
                      <a:pt x="82" y="6"/>
                    </a:cubicBezTo>
                    <a:cubicBezTo>
                      <a:pt x="82" y="4"/>
                      <a:pt x="81"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4" name="Freeform 44"/>
              <p:cNvSpPr>
                <a:spLocks/>
              </p:cNvSpPr>
              <p:nvPr/>
            </p:nvSpPr>
            <p:spPr bwMode="auto">
              <a:xfrm>
                <a:off x="7468535" y="499737"/>
                <a:ext cx="402278" cy="454118"/>
              </a:xfrm>
              <a:custGeom>
                <a:avLst/>
                <a:gdLst>
                  <a:gd name="T0" fmla="*/ 3 w 82"/>
                  <a:gd name="T1" fmla="*/ 92 h 93"/>
                  <a:gd name="T2" fmla="*/ 8 w 82"/>
                  <a:gd name="T3" fmla="*/ 92 h 93"/>
                  <a:gd name="T4" fmla="*/ 8 w 82"/>
                  <a:gd name="T5" fmla="*/ 92 h 93"/>
                  <a:gd name="T6" fmla="*/ 79 w 82"/>
                  <a:gd name="T7" fmla="*/ 51 h 93"/>
                  <a:gd name="T8" fmla="*/ 82 w 82"/>
                  <a:gd name="T9" fmla="*/ 47 h 93"/>
                  <a:gd name="T10" fmla="*/ 79 w 82"/>
                  <a:gd name="T11" fmla="*/ 42 h 93"/>
                  <a:gd name="T12" fmla="*/ 8 w 82"/>
                  <a:gd name="T13" fmla="*/ 1 h 93"/>
                  <a:gd name="T14" fmla="*/ 3 w 82"/>
                  <a:gd name="T15" fmla="*/ 1 h 93"/>
                  <a:gd name="T16" fmla="*/ 3 w 82"/>
                  <a:gd name="T17" fmla="*/ 1 h 93"/>
                  <a:gd name="T18" fmla="*/ 0 w 82"/>
                  <a:gd name="T19" fmla="*/ 6 h 93"/>
                  <a:gd name="T20" fmla="*/ 0 w 82"/>
                  <a:gd name="T21" fmla="*/ 88 h 93"/>
                  <a:gd name="T22" fmla="*/ 3 w 82"/>
                  <a:gd name="T2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3" y="92"/>
                    </a:moveTo>
                    <a:cubicBezTo>
                      <a:pt x="4" y="93"/>
                      <a:pt x="6" y="93"/>
                      <a:pt x="8" y="92"/>
                    </a:cubicBezTo>
                    <a:cubicBezTo>
                      <a:pt x="8" y="92"/>
                      <a:pt x="8" y="92"/>
                      <a:pt x="8" y="92"/>
                    </a:cubicBezTo>
                    <a:cubicBezTo>
                      <a:pt x="79" y="51"/>
                      <a:pt x="79" y="51"/>
                      <a:pt x="79" y="51"/>
                    </a:cubicBezTo>
                    <a:cubicBezTo>
                      <a:pt x="81" y="50"/>
                      <a:pt x="82" y="48"/>
                      <a:pt x="82" y="47"/>
                    </a:cubicBezTo>
                    <a:cubicBezTo>
                      <a:pt x="82" y="45"/>
                      <a:pt x="81" y="43"/>
                      <a:pt x="79" y="42"/>
                    </a:cubicBezTo>
                    <a:cubicBezTo>
                      <a:pt x="8" y="1"/>
                      <a:pt x="8" y="1"/>
                      <a:pt x="8" y="1"/>
                    </a:cubicBezTo>
                    <a:cubicBezTo>
                      <a:pt x="6" y="0"/>
                      <a:pt x="4" y="0"/>
                      <a:pt x="3" y="1"/>
                    </a:cubicBezTo>
                    <a:cubicBezTo>
                      <a:pt x="3" y="1"/>
                      <a:pt x="3" y="1"/>
                      <a:pt x="3" y="1"/>
                    </a:cubicBezTo>
                    <a:cubicBezTo>
                      <a:pt x="1" y="2"/>
                      <a:pt x="0" y="4"/>
                      <a:pt x="0" y="6"/>
                    </a:cubicBezTo>
                    <a:cubicBezTo>
                      <a:pt x="0" y="88"/>
                      <a:pt x="0" y="88"/>
                      <a:pt x="0" y="88"/>
                    </a:cubicBezTo>
                    <a:cubicBezTo>
                      <a:pt x="0" y="90"/>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5" name="Freeform 45"/>
              <p:cNvSpPr>
                <a:spLocks/>
              </p:cNvSpPr>
              <p:nvPr/>
            </p:nvSpPr>
            <p:spPr bwMode="auto">
              <a:xfrm>
                <a:off x="7008197" y="234317"/>
                <a:ext cx="402278" cy="456191"/>
              </a:xfrm>
              <a:custGeom>
                <a:avLst/>
                <a:gdLst>
                  <a:gd name="T0" fmla="*/ 8 w 82"/>
                  <a:gd name="T1" fmla="*/ 92 h 93"/>
                  <a:gd name="T2" fmla="*/ 79 w 82"/>
                  <a:gd name="T3" fmla="*/ 51 h 93"/>
                  <a:gd name="T4" fmla="*/ 79 w 82"/>
                  <a:gd name="T5" fmla="*/ 51 h 93"/>
                  <a:gd name="T6" fmla="*/ 79 w 82"/>
                  <a:gd name="T7" fmla="*/ 51 h 93"/>
                  <a:gd name="T8" fmla="*/ 81 w 82"/>
                  <a:gd name="T9" fmla="*/ 44 h 93"/>
                  <a:gd name="T10" fmla="*/ 79 w 82"/>
                  <a:gd name="T11" fmla="*/ 42 h 93"/>
                  <a:gd name="T12" fmla="*/ 8 w 82"/>
                  <a:gd name="T13" fmla="*/ 1 h 93"/>
                  <a:gd name="T14" fmla="*/ 3 w 82"/>
                  <a:gd name="T15" fmla="*/ 1 h 93"/>
                  <a:gd name="T16" fmla="*/ 0 w 82"/>
                  <a:gd name="T17" fmla="*/ 6 h 93"/>
                  <a:gd name="T18" fmla="*/ 0 w 82"/>
                  <a:gd name="T19" fmla="*/ 88 h 93"/>
                  <a:gd name="T20" fmla="*/ 3 w 82"/>
                  <a:gd name="T21" fmla="*/ 92 h 93"/>
                  <a:gd name="T22" fmla="*/ 8 w 82"/>
                  <a:gd name="T2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8" y="92"/>
                    </a:moveTo>
                    <a:cubicBezTo>
                      <a:pt x="79" y="51"/>
                      <a:pt x="79" y="51"/>
                      <a:pt x="79" y="51"/>
                    </a:cubicBezTo>
                    <a:cubicBezTo>
                      <a:pt x="79" y="51"/>
                      <a:pt x="79" y="51"/>
                      <a:pt x="79" y="51"/>
                    </a:cubicBezTo>
                    <a:cubicBezTo>
                      <a:pt x="79" y="51"/>
                      <a:pt x="79" y="51"/>
                      <a:pt x="79" y="51"/>
                    </a:cubicBezTo>
                    <a:cubicBezTo>
                      <a:pt x="82" y="49"/>
                      <a:pt x="82" y="46"/>
                      <a:pt x="81" y="44"/>
                    </a:cubicBezTo>
                    <a:cubicBezTo>
                      <a:pt x="80" y="43"/>
                      <a:pt x="80" y="42"/>
                      <a:pt x="79" y="42"/>
                    </a:cubicBezTo>
                    <a:cubicBezTo>
                      <a:pt x="8" y="1"/>
                      <a:pt x="8" y="1"/>
                      <a:pt x="8" y="1"/>
                    </a:cubicBezTo>
                    <a:cubicBezTo>
                      <a:pt x="6" y="0"/>
                      <a:pt x="4" y="0"/>
                      <a:pt x="3" y="1"/>
                    </a:cubicBezTo>
                    <a:cubicBezTo>
                      <a:pt x="1" y="2"/>
                      <a:pt x="0" y="4"/>
                      <a:pt x="0" y="6"/>
                    </a:cubicBezTo>
                    <a:cubicBezTo>
                      <a:pt x="0" y="88"/>
                      <a:pt x="0" y="88"/>
                      <a:pt x="0" y="88"/>
                    </a:cubicBezTo>
                    <a:cubicBezTo>
                      <a:pt x="0" y="89"/>
                      <a:pt x="1" y="91"/>
                      <a:pt x="3" y="92"/>
                    </a:cubicBezTo>
                    <a:cubicBezTo>
                      <a:pt x="4" y="93"/>
                      <a:pt x="6" y="93"/>
                      <a:pt x="8"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6" name="Freeform 46"/>
              <p:cNvSpPr>
                <a:spLocks/>
              </p:cNvSpPr>
              <p:nvPr/>
            </p:nvSpPr>
            <p:spPr bwMode="auto">
              <a:xfrm>
                <a:off x="7507933" y="234317"/>
                <a:ext cx="396058" cy="456191"/>
              </a:xfrm>
              <a:custGeom>
                <a:avLst/>
                <a:gdLst>
                  <a:gd name="T0" fmla="*/ 78 w 81"/>
                  <a:gd name="T1" fmla="*/ 92 h 93"/>
                  <a:gd name="T2" fmla="*/ 78 w 81"/>
                  <a:gd name="T3" fmla="*/ 92 h 93"/>
                  <a:gd name="T4" fmla="*/ 81 w 81"/>
                  <a:gd name="T5" fmla="*/ 87 h 93"/>
                  <a:gd name="T6" fmla="*/ 81 w 81"/>
                  <a:gd name="T7" fmla="*/ 5 h 93"/>
                  <a:gd name="T8" fmla="*/ 78 w 81"/>
                  <a:gd name="T9" fmla="*/ 1 h 93"/>
                  <a:gd name="T10" fmla="*/ 73 w 81"/>
                  <a:gd name="T11" fmla="*/ 1 h 93"/>
                  <a:gd name="T12" fmla="*/ 2 w 81"/>
                  <a:gd name="T13" fmla="*/ 42 h 93"/>
                  <a:gd name="T14" fmla="*/ 0 w 81"/>
                  <a:gd name="T15" fmla="*/ 46 h 93"/>
                  <a:gd name="T16" fmla="*/ 2 w 81"/>
                  <a:gd name="T17" fmla="*/ 51 h 93"/>
                  <a:gd name="T18" fmla="*/ 73 w 81"/>
                  <a:gd name="T19" fmla="*/ 92 h 93"/>
                  <a:gd name="T20" fmla="*/ 78 w 81"/>
                  <a:gd name="T21"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93">
                    <a:moveTo>
                      <a:pt x="78" y="92"/>
                    </a:moveTo>
                    <a:cubicBezTo>
                      <a:pt x="78" y="92"/>
                      <a:pt x="78" y="92"/>
                      <a:pt x="78" y="92"/>
                    </a:cubicBezTo>
                    <a:cubicBezTo>
                      <a:pt x="80" y="91"/>
                      <a:pt x="81" y="89"/>
                      <a:pt x="81" y="87"/>
                    </a:cubicBezTo>
                    <a:cubicBezTo>
                      <a:pt x="81" y="5"/>
                      <a:pt x="81" y="5"/>
                      <a:pt x="81" y="5"/>
                    </a:cubicBezTo>
                    <a:cubicBezTo>
                      <a:pt x="81" y="4"/>
                      <a:pt x="80" y="2"/>
                      <a:pt x="78" y="1"/>
                    </a:cubicBezTo>
                    <a:cubicBezTo>
                      <a:pt x="77" y="0"/>
                      <a:pt x="75" y="0"/>
                      <a:pt x="73" y="1"/>
                    </a:cubicBezTo>
                    <a:cubicBezTo>
                      <a:pt x="2" y="42"/>
                      <a:pt x="2" y="42"/>
                      <a:pt x="2" y="42"/>
                    </a:cubicBezTo>
                    <a:cubicBezTo>
                      <a:pt x="1" y="43"/>
                      <a:pt x="0" y="44"/>
                      <a:pt x="0" y="46"/>
                    </a:cubicBezTo>
                    <a:cubicBezTo>
                      <a:pt x="0" y="48"/>
                      <a:pt x="1" y="50"/>
                      <a:pt x="2" y="51"/>
                    </a:cubicBezTo>
                    <a:cubicBezTo>
                      <a:pt x="73" y="92"/>
                      <a:pt x="73" y="92"/>
                      <a:pt x="73" y="92"/>
                    </a:cubicBezTo>
                    <a:cubicBezTo>
                      <a:pt x="75" y="93"/>
                      <a:pt x="77" y="93"/>
                      <a:pt x="78"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7" name="Freeform 47"/>
              <p:cNvSpPr>
                <a:spLocks/>
              </p:cNvSpPr>
              <p:nvPr/>
            </p:nvSpPr>
            <p:spPr bwMode="auto">
              <a:xfrm>
                <a:off x="7968271" y="493516"/>
                <a:ext cx="402278" cy="456191"/>
              </a:xfrm>
              <a:custGeom>
                <a:avLst/>
                <a:gdLst>
                  <a:gd name="T0" fmla="*/ 79 w 82"/>
                  <a:gd name="T1" fmla="*/ 1 h 93"/>
                  <a:gd name="T2" fmla="*/ 74 w 82"/>
                  <a:gd name="T3" fmla="*/ 1 h 93"/>
                  <a:gd name="T4" fmla="*/ 3 w 82"/>
                  <a:gd name="T5" fmla="*/ 42 h 93"/>
                  <a:gd name="T6" fmla="*/ 3 w 82"/>
                  <a:gd name="T7" fmla="*/ 42 h 93"/>
                  <a:gd name="T8" fmla="*/ 0 w 82"/>
                  <a:gd name="T9" fmla="*/ 47 h 93"/>
                  <a:gd name="T10" fmla="*/ 3 w 82"/>
                  <a:gd name="T11" fmla="*/ 51 h 93"/>
                  <a:gd name="T12" fmla="*/ 74 w 82"/>
                  <a:gd name="T13" fmla="*/ 92 h 93"/>
                  <a:gd name="T14" fmla="*/ 79 w 82"/>
                  <a:gd name="T15" fmla="*/ 92 h 93"/>
                  <a:gd name="T16" fmla="*/ 79 w 82"/>
                  <a:gd name="T17" fmla="*/ 92 h 93"/>
                  <a:gd name="T18" fmla="*/ 82 w 82"/>
                  <a:gd name="T19" fmla="*/ 88 h 93"/>
                  <a:gd name="T20" fmla="*/ 82 w 82"/>
                  <a:gd name="T21" fmla="*/ 6 h 93"/>
                  <a:gd name="T22" fmla="*/ 79 w 82"/>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79" y="1"/>
                    </a:moveTo>
                    <a:cubicBezTo>
                      <a:pt x="78" y="0"/>
                      <a:pt x="76" y="0"/>
                      <a:pt x="74" y="1"/>
                    </a:cubicBezTo>
                    <a:cubicBezTo>
                      <a:pt x="3" y="42"/>
                      <a:pt x="3" y="42"/>
                      <a:pt x="3" y="42"/>
                    </a:cubicBezTo>
                    <a:cubicBezTo>
                      <a:pt x="3" y="42"/>
                      <a:pt x="3" y="42"/>
                      <a:pt x="3" y="42"/>
                    </a:cubicBezTo>
                    <a:cubicBezTo>
                      <a:pt x="1" y="43"/>
                      <a:pt x="0" y="45"/>
                      <a:pt x="0" y="47"/>
                    </a:cubicBezTo>
                    <a:cubicBezTo>
                      <a:pt x="0" y="49"/>
                      <a:pt x="1" y="50"/>
                      <a:pt x="3" y="51"/>
                    </a:cubicBezTo>
                    <a:cubicBezTo>
                      <a:pt x="74" y="92"/>
                      <a:pt x="74" y="92"/>
                      <a:pt x="74" y="92"/>
                    </a:cubicBezTo>
                    <a:cubicBezTo>
                      <a:pt x="76" y="93"/>
                      <a:pt x="78" y="93"/>
                      <a:pt x="79" y="92"/>
                    </a:cubicBezTo>
                    <a:cubicBezTo>
                      <a:pt x="79" y="92"/>
                      <a:pt x="79" y="92"/>
                      <a:pt x="79" y="92"/>
                    </a:cubicBezTo>
                    <a:cubicBezTo>
                      <a:pt x="81" y="91"/>
                      <a:pt x="82" y="90"/>
                      <a:pt x="82" y="88"/>
                    </a:cubicBezTo>
                    <a:cubicBezTo>
                      <a:pt x="82" y="6"/>
                      <a:pt x="82" y="6"/>
                      <a:pt x="82" y="6"/>
                    </a:cubicBezTo>
                    <a:cubicBezTo>
                      <a:pt x="82" y="4"/>
                      <a:pt x="81"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8" name="Freeform 48"/>
              <p:cNvSpPr>
                <a:spLocks/>
              </p:cNvSpPr>
              <p:nvPr/>
            </p:nvSpPr>
            <p:spPr bwMode="auto">
              <a:xfrm>
                <a:off x="8389213" y="499737"/>
                <a:ext cx="402278" cy="449971"/>
              </a:xfrm>
              <a:custGeom>
                <a:avLst/>
                <a:gdLst>
                  <a:gd name="T0" fmla="*/ 3 w 82"/>
                  <a:gd name="T1" fmla="*/ 92 h 92"/>
                  <a:gd name="T2" fmla="*/ 8 w 82"/>
                  <a:gd name="T3" fmla="*/ 92 h 92"/>
                  <a:gd name="T4" fmla="*/ 8 w 82"/>
                  <a:gd name="T5" fmla="*/ 91 h 92"/>
                  <a:gd name="T6" fmla="*/ 79 w 82"/>
                  <a:gd name="T7" fmla="*/ 50 h 92"/>
                  <a:gd name="T8" fmla="*/ 82 w 82"/>
                  <a:gd name="T9" fmla="*/ 46 h 92"/>
                  <a:gd name="T10" fmla="*/ 79 w 82"/>
                  <a:gd name="T11" fmla="*/ 41 h 92"/>
                  <a:gd name="T12" fmla="*/ 8 w 82"/>
                  <a:gd name="T13" fmla="*/ 0 h 92"/>
                  <a:gd name="T14" fmla="*/ 3 w 82"/>
                  <a:gd name="T15" fmla="*/ 0 h 92"/>
                  <a:gd name="T16" fmla="*/ 3 w 82"/>
                  <a:gd name="T17" fmla="*/ 0 h 92"/>
                  <a:gd name="T18" fmla="*/ 0 w 82"/>
                  <a:gd name="T19" fmla="*/ 5 h 92"/>
                  <a:gd name="T20" fmla="*/ 0 w 82"/>
                  <a:gd name="T21" fmla="*/ 87 h 92"/>
                  <a:gd name="T22" fmla="*/ 3 w 82"/>
                  <a:gd name="T2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2">
                    <a:moveTo>
                      <a:pt x="3" y="92"/>
                    </a:moveTo>
                    <a:cubicBezTo>
                      <a:pt x="5" y="92"/>
                      <a:pt x="7" y="92"/>
                      <a:pt x="8" y="92"/>
                    </a:cubicBezTo>
                    <a:cubicBezTo>
                      <a:pt x="8" y="92"/>
                      <a:pt x="8" y="91"/>
                      <a:pt x="8" y="91"/>
                    </a:cubicBezTo>
                    <a:cubicBezTo>
                      <a:pt x="79" y="50"/>
                      <a:pt x="79" y="50"/>
                      <a:pt x="79" y="50"/>
                    </a:cubicBezTo>
                    <a:cubicBezTo>
                      <a:pt x="81" y="49"/>
                      <a:pt x="82" y="48"/>
                      <a:pt x="82" y="46"/>
                    </a:cubicBezTo>
                    <a:cubicBezTo>
                      <a:pt x="82" y="44"/>
                      <a:pt x="81" y="42"/>
                      <a:pt x="79" y="41"/>
                    </a:cubicBezTo>
                    <a:cubicBezTo>
                      <a:pt x="8" y="0"/>
                      <a:pt x="8" y="0"/>
                      <a:pt x="8" y="0"/>
                    </a:cubicBezTo>
                    <a:cubicBezTo>
                      <a:pt x="6" y="0"/>
                      <a:pt x="5" y="0"/>
                      <a:pt x="3" y="0"/>
                    </a:cubicBezTo>
                    <a:cubicBezTo>
                      <a:pt x="3" y="0"/>
                      <a:pt x="3" y="0"/>
                      <a:pt x="3" y="0"/>
                    </a:cubicBezTo>
                    <a:cubicBezTo>
                      <a:pt x="1" y="1"/>
                      <a:pt x="0" y="3"/>
                      <a:pt x="0" y="5"/>
                    </a:cubicBezTo>
                    <a:cubicBezTo>
                      <a:pt x="0" y="87"/>
                      <a:pt x="0" y="87"/>
                      <a:pt x="0" y="87"/>
                    </a:cubicBezTo>
                    <a:cubicBezTo>
                      <a:pt x="0" y="89"/>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9" name="Freeform 49"/>
              <p:cNvSpPr>
                <a:spLocks/>
              </p:cNvSpPr>
              <p:nvPr/>
            </p:nvSpPr>
            <p:spPr bwMode="auto">
              <a:xfrm>
                <a:off x="7928872" y="230170"/>
                <a:ext cx="406425" cy="454118"/>
              </a:xfrm>
              <a:custGeom>
                <a:avLst/>
                <a:gdLst>
                  <a:gd name="T0" fmla="*/ 3 w 83"/>
                  <a:gd name="T1" fmla="*/ 92 h 93"/>
                  <a:gd name="T2" fmla="*/ 8 w 83"/>
                  <a:gd name="T3" fmla="*/ 92 h 93"/>
                  <a:gd name="T4" fmla="*/ 79 w 83"/>
                  <a:gd name="T5" fmla="*/ 51 h 93"/>
                  <a:gd name="T6" fmla="*/ 79 w 83"/>
                  <a:gd name="T7" fmla="*/ 51 h 93"/>
                  <a:gd name="T8" fmla="*/ 79 w 83"/>
                  <a:gd name="T9" fmla="*/ 51 h 93"/>
                  <a:gd name="T10" fmla="*/ 81 w 83"/>
                  <a:gd name="T11" fmla="*/ 44 h 93"/>
                  <a:gd name="T12" fmla="*/ 79 w 83"/>
                  <a:gd name="T13" fmla="*/ 42 h 93"/>
                  <a:gd name="T14" fmla="*/ 8 w 83"/>
                  <a:gd name="T15" fmla="*/ 1 h 93"/>
                  <a:gd name="T16" fmla="*/ 3 w 83"/>
                  <a:gd name="T17" fmla="*/ 1 h 93"/>
                  <a:gd name="T18" fmla="*/ 0 w 83"/>
                  <a:gd name="T19" fmla="*/ 6 h 93"/>
                  <a:gd name="T20" fmla="*/ 0 w 83"/>
                  <a:gd name="T21" fmla="*/ 88 h 93"/>
                  <a:gd name="T22" fmla="*/ 3 w 83"/>
                  <a:gd name="T2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93">
                    <a:moveTo>
                      <a:pt x="3" y="92"/>
                    </a:moveTo>
                    <a:cubicBezTo>
                      <a:pt x="5" y="93"/>
                      <a:pt x="7" y="93"/>
                      <a:pt x="8" y="92"/>
                    </a:cubicBezTo>
                    <a:cubicBezTo>
                      <a:pt x="79" y="51"/>
                      <a:pt x="79" y="51"/>
                      <a:pt x="79" y="51"/>
                    </a:cubicBezTo>
                    <a:cubicBezTo>
                      <a:pt x="79" y="51"/>
                      <a:pt x="79" y="51"/>
                      <a:pt x="79" y="51"/>
                    </a:cubicBezTo>
                    <a:cubicBezTo>
                      <a:pt x="79" y="51"/>
                      <a:pt x="79" y="51"/>
                      <a:pt x="79" y="51"/>
                    </a:cubicBezTo>
                    <a:cubicBezTo>
                      <a:pt x="82" y="50"/>
                      <a:pt x="83" y="47"/>
                      <a:pt x="81" y="44"/>
                    </a:cubicBezTo>
                    <a:cubicBezTo>
                      <a:pt x="81" y="43"/>
                      <a:pt x="80" y="42"/>
                      <a:pt x="79" y="42"/>
                    </a:cubicBezTo>
                    <a:cubicBezTo>
                      <a:pt x="8" y="1"/>
                      <a:pt x="8" y="1"/>
                      <a:pt x="8" y="1"/>
                    </a:cubicBezTo>
                    <a:cubicBezTo>
                      <a:pt x="7" y="0"/>
                      <a:pt x="5" y="0"/>
                      <a:pt x="3" y="1"/>
                    </a:cubicBezTo>
                    <a:cubicBezTo>
                      <a:pt x="1" y="2"/>
                      <a:pt x="0" y="4"/>
                      <a:pt x="0" y="6"/>
                    </a:cubicBezTo>
                    <a:cubicBezTo>
                      <a:pt x="0" y="88"/>
                      <a:pt x="0" y="88"/>
                      <a:pt x="0" y="88"/>
                    </a:cubicBezTo>
                    <a:cubicBezTo>
                      <a:pt x="0" y="90"/>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0" name="Freeform 50"/>
              <p:cNvSpPr>
                <a:spLocks/>
              </p:cNvSpPr>
              <p:nvPr/>
            </p:nvSpPr>
            <p:spPr bwMode="auto">
              <a:xfrm>
                <a:off x="8428610" y="230170"/>
                <a:ext cx="396058" cy="454118"/>
              </a:xfrm>
              <a:custGeom>
                <a:avLst/>
                <a:gdLst>
                  <a:gd name="T0" fmla="*/ 79 w 81"/>
                  <a:gd name="T1" fmla="*/ 92 h 93"/>
                  <a:gd name="T2" fmla="*/ 79 w 81"/>
                  <a:gd name="T3" fmla="*/ 92 h 93"/>
                  <a:gd name="T4" fmla="*/ 81 w 81"/>
                  <a:gd name="T5" fmla="*/ 88 h 93"/>
                  <a:gd name="T6" fmla="*/ 81 w 81"/>
                  <a:gd name="T7" fmla="*/ 6 h 93"/>
                  <a:gd name="T8" fmla="*/ 79 w 81"/>
                  <a:gd name="T9" fmla="*/ 1 h 93"/>
                  <a:gd name="T10" fmla="*/ 74 w 81"/>
                  <a:gd name="T11" fmla="*/ 1 h 93"/>
                  <a:gd name="T12" fmla="*/ 2 w 81"/>
                  <a:gd name="T13" fmla="*/ 42 h 93"/>
                  <a:gd name="T14" fmla="*/ 0 w 81"/>
                  <a:gd name="T15" fmla="*/ 47 h 93"/>
                  <a:gd name="T16" fmla="*/ 2 w 81"/>
                  <a:gd name="T17" fmla="*/ 51 h 93"/>
                  <a:gd name="T18" fmla="*/ 73 w 81"/>
                  <a:gd name="T19" fmla="*/ 92 h 93"/>
                  <a:gd name="T20" fmla="*/ 79 w 81"/>
                  <a:gd name="T21"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93">
                    <a:moveTo>
                      <a:pt x="79" y="92"/>
                    </a:moveTo>
                    <a:cubicBezTo>
                      <a:pt x="79" y="92"/>
                      <a:pt x="79" y="92"/>
                      <a:pt x="79" y="92"/>
                    </a:cubicBezTo>
                    <a:cubicBezTo>
                      <a:pt x="80" y="91"/>
                      <a:pt x="81" y="90"/>
                      <a:pt x="81" y="88"/>
                    </a:cubicBezTo>
                    <a:cubicBezTo>
                      <a:pt x="81" y="6"/>
                      <a:pt x="81" y="6"/>
                      <a:pt x="81" y="6"/>
                    </a:cubicBezTo>
                    <a:cubicBezTo>
                      <a:pt x="81" y="4"/>
                      <a:pt x="80" y="2"/>
                      <a:pt x="79" y="1"/>
                    </a:cubicBezTo>
                    <a:cubicBezTo>
                      <a:pt x="77" y="0"/>
                      <a:pt x="75" y="0"/>
                      <a:pt x="74" y="1"/>
                    </a:cubicBezTo>
                    <a:cubicBezTo>
                      <a:pt x="2" y="42"/>
                      <a:pt x="2" y="42"/>
                      <a:pt x="2" y="42"/>
                    </a:cubicBezTo>
                    <a:cubicBezTo>
                      <a:pt x="1" y="43"/>
                      <a:pt x="0" y="45"/>
                      <a:pt x="0" y="47"/>
                    </a:cubicBezTo>
                    <a:cubicBezTo>
                      <a:pt x="0" y="48"/>
                      <a:pt x="1" y="50"/>
                      <a:pt x="2" y="51"/>
                    </a:cubicBezTo>
                    <a:cubicBezTo>
                      <a:pt x="73" y="92"/>
                      <a:pt x="73" y="92"/>
                      <a:pt x="73" y="92"/>
                    </a:cubicBezTo>
                    <a:cubicBezTo>
                      <a:pt x="75" y="93"/>
                      <a:pt x="77" y="93"/>
                      <a:pt x="7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1" name="Freeform 51"/>
              <p:cNvSpPr>
                <a:spLocks/>
              </p:cNvSpPr>
              <p:nvPr/>
            </p:nvSpPr>
            <p:spPr bwMode="auto">
              <a:xfrm>
                <a:off x="8888948" y="561945"/>
                <a:ext cx="255053" cy="319335"/>
              </a:xfrm>
              <a:custGeom>
                <a:avLst/>
                <a:gdLst>
                  <a:gd name="T0" fmla="*/ 52 w 52"/>
                  <a:gd name="T1" fmla="*/ 65 h 65"/>
                  <a:gd name="T2" fmla="*/ 3 w 52"/>
                  <a:gd name="T3" fmla="*/ 37 h 65"/>
                  <a:gd name="T4" fmla="*/ 0 w 52"/>
                  <a:gd name="T5" fmla="*/ 33 h 65"/>
                  <a:gd name="T6" fmla="*/ 3 w 52"/>
                  <a:gd name="T7" fmla="*/ 28 h 65"/>
                  <a:gd name="T8" fmla="*/ 3 w 52"/>
                  <a:gd name="T9" fmla="*/ 28 h 65"/>
                  <a:gd name="T10" fmla="*/ 52 w 52"/>
                  <a:gd name="T11" fmla="*/ 0 h 65"/>
                  <a:gd name="T12" fmla="*/ 52 w 52"/>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52" h="65">
                    <a:moveTo>
                      <a:pt x="52" y="65"/>
                    </a:moveTo>
                    <a:cubicBezTo>
                      <a:pt x="3" y="37"/>
                      <a:pt x="3" y="37"/>
                      <a:pt x="3" y="37"/>
                    </a:cubicBezTo>
                    <a:cubicBezTo>
                      <a:pt x="1" y="36"/>
                      <a:pt x="0" y="35"/>
                      <a:pt x="0" y="33"/>
                    </a:cubicBezTo>
                    <a:cubicBezTo>
                      <a:pt x="0" y="31"/>
                      <a:pt x="1" y="29"/>
                      <a:pt x="3" y="28"/>
                    </a:cubicBezTo>
                    <a:cubicBezTo>
                      <a:pt x="3" y="28"/>
                      <a:pt x="3" y="28"/>
                      <a:pt x="3" y="28"/>
                    </a:cubicBezTo>
                    <a:cubicBezTo>
                      <a:pt x="52" y="0"/>
                      <a:pt x="52" y="0"/>
                      <a:pt x="52" y="0"/>
                    </a:cubicBezTo>
                    <a:lnTo>
                      <a:pt x="52"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2" name="Freeform 52"/>
              <p:cNvSpPr>
                <a:spLocks/>
              </p:cNvSpPr>
              <p:nvPr/>
            </p:nvSpPr>
            <p:spPr bwMode="auto">
              <a:xfrm>
                <a:off x="8888948" y="33178"/>
                <a:ext cx="255053" cy="319335"/>
              </a:xfrm>
              <a:custGeom>
                <a:avLst/>
                <a:gdLst>
                  <a:gd name="T0" fmla="*/ 52 w 52"/>
                  <a:gd name="T1" fmla="*/ 0 h 65"/>
                  <a:gd name="T2" fmla="*/ 3 w 52"/>
                  <a:gd name="T3" fmla="*/ 28 h 65"/>
                  <a:gd name="T4" fmla="*/ 0 w 52"/>
                  <a:gd name="T5" fmla="*/ 33 h 65"/>
                  <a:gd name="T6" fmla="*/ 3 w 52"/>
                  <a:gd name="T7" fmla="*/ 37 h 65"/>
                  <a:gd name="T8" fmla="*/ 52 w 52"/>
                  <a:gd name="T9" fmla="*/ 65 h 65"/>
                  <a:gd name="T10" fmla="*/ 52 w 52"/>
                  <a:gd name="T11" fmla="*/ 0 h 65"/>
                </a:gdLst>
                <a:ahLst/>
                <a:cxnLst>
                  <a:cxn ang="0">
                    <a:pos x="T0" y="T1"/>
                  </a:cxn>
                  <a:cxn ang="0">
                    <a:pos x="T2" y="T3"/>
                  </a:cxn>
                  <a:cxn ang="0">
                    <a:pos x="T4" y="T5"/>
                  </a:cxn>
                  <a:cxn ang="0">
                    <a:pos x="T6" y="T7"/>
                  </a:cxn>
                  <a:cxn ang="0">
                    <a:pos x="T8" y="T9"/>
                  </a:cxn>
                  <a:cxn ang="0">
                    <a:pos x="T10" y="T11"/>
                  </a:cxn>
                </a:cxnLst>
                <a:rect l="0" t="0" r="r" b="b"/>
                <a:pathLst>
                  <a:path w="52" h="65">
                    <a:moveTo>
                      <a:pt x="52" y="0"/>
                    </a:moveTo>
                    <a:cubicBezTo>
                      <a:pt x="3" y="28"/>
                      <a:pt x="3" y="28"/>
                      <a:pt x="3" y="28"/>
                    </a:cubicBezTo>
                    <a:cubicBezTo>
                      <a:pt x="1" y="29"/>
                      <a:pt x="0" y="31"/>
                      <a:pt x="0" y="33"/>
                    </a:cubicBezTo>
                    <a:cubicBezTo>
                      <a:pt x="0" y="34"/>
                      <a:pt x="1" y="36"/>
                      <a:pt x="3" y="37"/>
                    </a:cubicBezTo>
                    <a:cubicBezTo>
                      <a:pt x="52" y="65"/>
                      <a:pt x="52" y="65"/>
                      <a:pt x="52" y="65"/>
                    </a:cubicBez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01" name="Frihandsfigur 500"/>
              <p:cNvSpPr>
                <a:spLocks/>
              </p:cNvSpPr>
              <p:nvPr userDrawn="1"/>
            </p:nvSpPr>
            <p:spPr bwMode="auto">
              <a:xfrm>
                <a:off x="0" y="946965"/>
                <a:ext cx="44508" cy="78060"/>
              </a:xfrm>
              <a:custGeom>
                <a:avLst/>
                <a:gdLst>
                  <a:gd name="connsiteX0" fmla="*/ 0 w 44508"/>
                  <a:gd name="connsiteY0" fmla="*/ 0 h 78060"/>
                  <a:gd name="connsiteX1" fmla="*/ 29620 w 44508"/>
                  <a:gd name="connsiteY1" fmla="*/ 17057 h 78060"/>
                  <a:gd name="connsiteX2" fmla="*/ 39414 w 44508"/>
                  <a:gd name="connsiteY2" fmla="*/ 26823 h 78060"/>
                  <a:gd name="connsiteX3" fmla="*/ 29620 w 44508"/>
                  <a:gd name="connsiteY3" fmla="*/ 61003 h 78060"/>
                  <a:gd name="connsiteX4" fmla="*/ 11286 w 44508"/>
                  <a:gd name="connsiteY4" fmla="*/ 71561 h 78060"/>
                  <a:gd name="connsiteX5" fmla="*/ 0 w 44508"/>
                  <a:gd name="connsiteY5" fmla="*/ 78060 h 7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08" h="78060">
                    <a:moveTo>
                      <a:pt x="0" y="0"/>
                    </a:moveTo>
                    <a:lnTo>
                      <a:pt x="29620" y="17057"/>
                    </a:lnTo>
                    <a:cubicBezTo>
                      <a:pt x="34517" y="21940"/>
                      <a:pt x="39414" y="21940"/>
                      <a:pt x="39414" y="26823"/>
                    </a:cubicBezTo>
                    <a:cubicBezTo>
                      <a:pt x="49207" y="41472"/>
                      <a:pt x="44310" y="56121"/>
                      <a:pt x="29620" y="61003"/>
                    </a:cubicBezTo>
                    <a:cubicBezTo>
                      <a:pt x="29620" y="61003"/>
                      <a:pt x="29620" y="61003"/>
                      <a:pt x="11286" y="71561"/>
                    </a:cubicBezTo>
                    <a:lnTo>
                      <a:pt x="0" y="780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65" name="Freeform 55"/>
              <p:cNvSpPr>
                <a:spLocks/>
              </p:cNvSpPr>
              <p:nvPr/>
            </p:nvSpPr>
            <p:spPr bwMode="auto">
              <a:xfrm>
                <a:off x="563458" y="758936"/>
                <a:ext cx="406425" cy="454118"/>
              </a:xfrm>
              <a:custGeom>
                <a:avLst/>
                <a:gdLst>
                  <a:gd name="T0" fmla="*/ 3 w 83"/>
                  <a:gd name="T1" fmla="*/ 92 h 93"/>
                  <a:gd name="T2" fmla="*/ 8 w 83"/>
                  <a:gd name="T3" fmla="*/ 92 h 93"/>
                  <a:gd name="T4" fmla="*/ 79 w 83"/>
                  <a:gd name="T5" fmla="*/ 51 h 93"/>
                  <a:gd name="T6" fmla="*/ 79 w 83"/>
                  <a:gd name="T7" fmla="*/ 51 h 93"/>
                  <a:gd name="T8" fmla="*/ 79 w 83"/>
                  <a:gd name="T9" fmla="*/ 51 h 93"/>
                  <a:gd name="T10" fmla="*/ 81 w 83"/>
                  <a:gd name="T11" fmla="*/ 44 h 93"/>
                  <a:gd name="T12" fmla="*/ 79 w 83"/>
                  <a:gd name="T13" fmla="*/ 42 h 93"/>
                  <a:gd name="T14" fmla="*/ 8 w 83"/>
                  <a:gd name="T15" fmla="*/ 1 h 93"/>
                  <a:gd name="T16" fmla="*/ 3 w 83"/>
                  <a:gd name="T17" fmla="*/ 1 h 93"/>
                  <a:gd name="T18" fmla="*/ 3 w 83"/>
                  <a:gd name="T19" fmla="*/ 1 h 93"/>
                  <a:gd name="T20" fmla="*/ 0 w 83"/>
                  <a:gd name="T21" fmla="*/ 6 h 93"/>
                  <a:gd name="T22" fmla="*/ 0 w 83"/>
                  <a:gd name="T23" fmla="*/ 88 h 93"/>
                  <a:gd name="T24" fmla="*/ 3 w 83"/>
                  <a:gd name="T25"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93">
                    <a:moveTo>
                      <a:pt x="3" y="92"/>
                    </a:moveTo>
                    <a:cubicBezTo>
                      <a:pt x="5" y="93"/>
                      <a:pt x="7" y="93"/>
                      <a:pt x="8" y="92"/>
                    </a:cubicBezTo>
                    <a:cubicBezTo>
                      <a:pt x="79" y="51"/>
                      <a:pt x="79" y="51"/>
                      <a:pt x="79" y="51"/>
                    </a:cubicBezTo>
                    <a:cubicBezTo>
                      <a:pt x="79" y="51"/>
                      <a:pt x="79" y="51"/>
                      <a:pt x="79" y="51"/>
                    </a:cubicBezTo>
                    <a:cubicBezTo>
                      <a:pt x="79" y="51"/>
                      <a:pt x="79" y="51"/>
                      <a:pt x="79" y="51"/>
                    </a:cubicBezTo>
                    <a:cubicBezTo>
                      <a:pt x="82" y="50"/>
                      <a:pt x="83" y="47"/>
                      <a:pt x="81" y="44"/>
                    </a:cubicBezTo>
                    <a:cubicBezTo>
                      <a:pt x="81" y="43"/>
                      <a:pt x="80" y="43"/>
                      <a:pt x="79" y="42"/>
                    </a:cubicBezTo>
                    <a:cubicBezTo>
                      <a:pt x="8" y="1"/>
                      <a:pt x="8" y="1"/>
                      <a:pt x="8" y="1"/>
                    </a:cubicBezTo>
                    <a:cubicBezTo>
                      <a:pt x="7" y="0"/>
                      <a:pt x="5" y="0"/>
                      <a:pt x="3" y="1"/>
                    </a:cubicBezTo>
                    <a:cubicBezTo>
                      <a:pt x="3" y="1"/>
                      <a:pt x="3" y="1"/>
                      <a:pt x="3" y="1"/>
                    </a:cubicBezTo>
                    <a:cubicBezTo>
                      <a:pt x="1" y="2"/>
                      <a:pt x="0" y="4"/>
                      <a:pt x="0" y="6"/>
                    </a:cubicBezTo>
                    <a:cubicBezTo>
                      <a:pt x="0" y="88"/>
                      <a:pt x="0" y="88"/>
                      <a:pt x="0" y="88"/>
                    </a:cubicBezTo>
                    <a:cubicBezTo>
                      <a:pt x="0" y="90"/>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6" name="Freeform 56"/>
              <p:cNvSpPr>
                <a:spLocks/>
              </p:cNvSpPr>
              <p:nvPr/>
            </p:nvSpPr>
            <p:spPr bwMode="auto">
              <a:xfrm>
                <a:off x="142518" y="758936"/>
                <a:ext cx="400205" cy="454118"/>
              </a:xfrm>
              <a:custGeom>
                <a:avLst/>
                <a:gdLst>
                  <a:gd name="T0" fmla="*/ 79 w 82"/>
                  <a:gd name="T1" fmla="*/ 1 h 93"/>
                  <a:gd name="T2" fmla="*/ 74 w 82"/>
                  <a:gd name="T3" fmla="*/ 1 h 93"/>
                  <a:gd name="T4" fmla="*/ 74 w 82"/>
                  <a:gd name="T5" fmla="*/ 1 h 93"/>
                  <a:gd name="T6" fmla="*/ 3 w 82"/>
                  <a:gd name="T7" fmla="*/ 42 h 93"/>
                  <a:gd name="T8" fmla="*/ 0 w 82"/>
                  <a:gd name="T9" fmla="*/ 47 h 93"/>
                  <a:gd name="T10" fmla="*/ 3 w 82"/>
                  <a:gd name="T11" fmla="*/ 51 h 93"/>
                  <a:gd name="T12" fmla="*/ 74 w 82"/>
                  <a:gd name="T13" fmla="*/ 92 h 93"/>
                  <a:gd name="T14" fmla="*/ 79 w 82"/>
                  <a:gd name="T15" fmla="*/ 92 h 93"/>
                  <a:gd name="T16" fmla="*/ 79 w 82"/>
                  <a:gd name="T17" fmla="*/ 92 h 93"/>
                  <a:gd name="T18" fmla="*/ 82 w 82"/>
                  <a:gd name="T19" fmla="*/ 88 h 93"/>
                  <a:gd name="T20" fmla="*/ 82 w 82"/>
                  <a:gd name="T21" fmla="*/ 6 h 93"/>
                  <a:gd name="T22" fmla="*/ 79 w 82"/>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79" y="1"/>
                    </a:moveTo>
                    <a:cubicBezTo>
                      <a:pt x="77" y="0"/>
                      <a:pt x="75" y="0"/>
                      <a:pt x="74" y="1"/>
                    </a:cubicBezTo>
                    <a:cubicBezTo>
                      <a:pt x="74" y="1"/>
                      <a:pt x="74" y="1"/>
                      <a:pt x="74" y="1"/>
                    </a:cubicBezTo>
                    <a:cubicBezTo>
                      <a:pt x="3" y="42"/>
                      <a:pt x="3" y="42"/>
                      <a:pt x="3" y="42"/>
                    </a:cubicBezTo>
                    <a:cubicBezTo>
                      <a:pt x="1" y="43"/>
                      <a:pt x="0" y="45"/>
                      <a:pt x="0" y="47"/>
                    </a:cubicBezTo>
                    <a:cubicBezTo>
                      <a:pt x="0" y="49"/>
                      <a:pt x="1" y="50"/>
                      <a:pt x="3" y="51"/>
                    </a:cubicBezTo>
                    <a:cubicBezTo>
                      <a:pt x="74" y="92"/>
                      <a:pt x="74" y="92"/>
                      <a:pt x="74" y="92"/>
                    </a:cubicBezTo>
                    <a:cubicBezTo>
                      <a:pt x="75" y="93"/>
                      <a:pt x="77" y="93"/>
                      <a:pt x="79" y="92"/>
                    </a:cubicBezTo>
                    <a:cubicBezTo>
                      <a:pt x="79" y="92"/>
                      <a:pt x="79" y="92"/>
                      <a:pt x="79" y="92"/>
                    </a:cubicBezTo>
                    <a:cubicBezTo>
                      <a:pt x="81" y="91"/>
                      <a:pt x="82" y="90"/>
                      <a:pt x="82" y="88"/>
                    </a:cubicBezTo>
                    <a:cubicBezTo>
                      <a:pt x="82" y="6"/>
                      <a:pt x="82" y="6"/>
                      <a:pt x="82" y="6"/>
                    </a:cubicBezTo>
                    <a:cubicBezTo>
                      <a:pt x="82" y="4"/>
                      <a:pt x="81"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7" name="Freeform 57"/>
              <p:cNvSpPr>
                <a:spLocks/>
              </p:cNvSpPr>
              <p:nvPr/>
            </p:nvSpPr>
            <p:spPr bwMode="auto">
              <a:xfrm>
                <a:off x="1488281" y="758936"/>
                <a:ext cx="402278" cy="454118"/>
              </a:xfrm>
              <a:custGeom>
                <a:avLst/>
                <a:gdLst>
                  <a:gd name="T0" fmla="*/ 2 w 82"/>
                  <a:gd name="T1" fmla="*/ 92 h 93"/>
                  <a:gd name="T2" fmla="*/ 8 w 82"/>
                  <a:gd name="T3" fmla="*/ 92 h 93"/>
                  <a:gd name="T4" fmla="*/ 79 w 82"/>
                  <a:gd name="T5" fmla="*/ 52 h 93"/>
                  <a:gd name="T6" fmla="*/ 79 w 82"/>
                  <a:gd name="T7" fmla="*/ 52 h 93"/>
                  <a:gd name="T8" fmla="*/ 79 w 82"/>
                  <a:gd name="T9" fmla="*/ 52 h 93"/>
                  <a:gd name="T10" fmla="*/ 81 w 82"/>
                  <a:gd name="T11" fmla="*/ 44 h 93"/>
                  <a:gd name="T12" fmla="*/ 78 w 82"/>
                  <a:gd name="T13" fmla="*/ 42 h 93"/>
                  <a:gd name="T14" fmla="*/ 8 w 82"/>
                  <a:gd name="T15" fmla="*/ 1 h 93"/>
                  <a:gd name="T16" fmla="*/ 2 w 82"/>
                  <a:gd name="T17" fmla="*/ 1 h 93"/>
                  <a:gd name="T18" fmla="*/ 2 w 82"/>
                  <a:gd name="T19" fmla="*/ 1 h 93"/>
                  <a:gd name="T20" fmla="*/ 0 w 82"/>
                  <a:gd name="T21" fmla="*/ 6 h 93"/>
                  <a:gd name="T22" fmla="*/ 0 w 82"/>
                  <a:gd name="T23" fmla="*/ 88 h 93"/>
                  <a:gd name="T24" fmla="*/ 2 w 82"/>
                  <a:gd name="T25"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93">
                    <a:moveTo>
                      <a:pt x="2" y="92"/>
                    </a:moveTo>
                    <a:cubicBezTo>
                      <a:pt x="4" y="93"/>
                      <a:pt x="6" y="93"/>
                      <a:pt x="8" y="92"/>
                    </a:cubicBezTo>
                    <a:cubicBezTo>
                      <a:pt x="79" y="52"/>
                      <a:pt x="79" y="52"/>
                      <a:pt x="79" y="52"/>
                    </a:cubicBezTo>
                    <a:cubicBezTo>
                      <a:pt x="79" y="52"/>
                      <a:pt x="79" y="52"/>
                      <a:pt x="79" y="52"/>
                    </a:cubicBezTo>
                    <a:cubicBezTo>
                      <a:pt x="79" y="52"/>
                      <a:pt x="79" y="52"/>
                      <a:pt x="79" y="52"/>
                    </a:cubicBezTo>
                    <a:cubicBezTo>
                      <a:pt x="81" y="50"/>
                      <a:pt x="82" y="47"/>
                      <a:pt x="81" y="44"/>
                    </a:cubicBezTo>
                    <a:cubicBezTo>
                      <a:pt x="80" y="43"/>
                      <a:pt x="79" y="43"/>
                      <a:pt x="78" y="42"/>
                    </a:cubicBezTo>
                    <a:cubicBezTo>
                      <a:pt x="8" y="1"/>
                      <a:pt x="8" y="1"/>
                      <a:pt x="8" y="1"/>
                    </a:cubicBezTo>
                    <a:cubicBezTo>
                      <a:pt x="6" y="0"/>
                      <a:pt x="4" y="0"/>
                      <a:pt x="2" y="1"/>
                    </a:cubicBezTo>
                    <a:cubicBezTo>
                      <a:pt x="2" y="1"/>
                      <a:pt x="2" y="1"/>
                      <a:pt x="2" y="1"/>
                    </a:cubicBezTo>
                    <a:cubicBezTo>
                      <a:pt x="1" y="2"/>
                      <a:pt x="0" y="4"/>
                      <a:pt x="0" y="6"/>
                    </a:cubicBezTo>
                    <a:cubicBezTo>
                      <a:pt x="0" y="88"/>
                      <a:pt x="0" y="88"/>
                      <a:pt x="0" y="88"/>
                    </a:cubicBezTo>
                    <a:cubicBezTo>
                      <a:pt x="0" y="90"/>
                      <a:pt x="1" y="92"/>
                      <a:pt x="2"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8" name="Freeform 58"/>
              <p:cNvSpPr>
                <a:spLocks/>
              </p:cNvSpPr>
              <p:nvPr/>
            </p:nvSpPr>
            <p:spPr bwMode="auto">
              <a:xfrm>
                <a:off x="1067342" y="758936"/>
                <a:ext cx="396058" cy="454118"/>
              </a:xfrm>
              <a:custGeom>
                <a:avLst/>
                <a:gdLst>
                  <a:gd name="T0" fmla="*/ 78 w 81"/>
                  <a:gd name="T1" fmla="*/ 1 h 93"/>
                  <a:gd name="T2" fmla="*/ 73 w 81"/>
                  <a:gd name="T3" fmla="*/ 1 h 93"/>
                  <a:gd name="T4" fmla="*/ 73 w 81"/>
                  <a:gd name="T5" fmla="*/ 1 h 93"/>
                  <a:gd name="T6" fmla="*/ 2 w 81"/>
                  <a:gd name="T7" fmla="*/ 42 h 93"/>
                  <a:gd name="T8" fmla="*/ 0 w 81"/>
                  <a:gd name="T9" fmla="*/ 47 h 93"/>
                  <a:gd name="T10" fmla="*/ 2 w 81"/>
                  <a:gd name="T11" fmla="*/ 51 h 93"/>
                  <a:gd name="T12" fmla="*/ 73 w 81"/>
                  <a:gd name="T13" fmla="*/ 92 h 93"/>
                  <a:gd name="T14" fmla="*/ 78 w 81"/>
                  <a:gd name="T15" fmla="*/ 92 h 93"/>
                  <a:gd name="T16" fmla="*/ 78 w 81"/>
                  <a:gd name="T17" fmla="*/ 92 h 93"/>
                  <a:gd name="T18" fmla="*/ 81 w 81"/>
                  <a:gd name="T19" fmla="*/ 88 h 93"/>
                  <a:gd name="T20" fmla="*/ 81 w 81"/>
                  <a:gd name="T21" fmla="*/ 6 h 93"/>
                  <a:gd name="T22" fmla="*/ 78 w 81"/>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93">
                    <a:moveTo>
                      <a:pt x="78" y="1"/>
                    </a:moveTo>
                    <a:cubicBezTo>
                      <a:pt x="77" y="0"/>
                      <a:pt x="75" y="0"/>
                      <a:pt x="73" y="1"/>
                    </a:cubicBezTo>
                    <a:cubicBezTo>
                      <a:pt x="73" y="1"/>
                      <a:pt x="73" y="1"/>
                      <a:pt x="73" y="1"/>
                    </a:cubicBezTo>
                    <a:cubicBezTo>
                      <a:pt x="2" y="42"/>
                      <a:pt x="2" y="42"/>
                      <a:pt x="2" y="42"/>
                    </a:cubicBezTo>
                    <a:cubicBezTo>
                      <a:pt x="1" y="43"/>
                      <a:pt x="0" y="45"/>
                      <a:pt x="0" y="47"/>
                    </a:cubicBezTo>
                    <a:cubicBezTo>
                      <a:pt x="0" y="49"/>
                      <a:pt x="1" y="51"/>
                      <a:pt x="2" y="51"/>
                    </a:cubicBezTo>
                    <a:cubicBezTo>
                      <a:pt x="73" y="92"/>
                      <a:pt x="73" y="92"/>
                      <a:pt x="73" y="92"/>
                    </a:cubicBezTo>
                    <a:cubicBezTo>
                      <a:pt x="75" y="93"/>
                      <a:pt x="77" y="93"/>
                      <a:pt x="78" y="92"/>
                    </a:cubicBezTo>
                    <a:cubicBezTo>
                      <a:pt x="78" y="92"/>
                      <a:pt x="78" y="92"/>
                      <a:pt x="78" y="92"/>
                    </a:cubicBezTo>
                    <a:cubicBezTo>
                      <a:pt x="80" y="91"/>
                      <a:pt x="81" y="90"/>
                      <a:pt x="81" y="88"/>
                    </a:cubicBezTo>
                    <a:cubicBezTo>
                      <a:pt x="81" y="6"/>
                      <a:pt x="81" y="6"/>
                      <a:pt x="81" y="6"/>
                    </a:cubicBezTo>
                    <a:cubicBezTo>
                      <a:pt x="81" y="4"/>
                      <a:pt x="80" y="2"/>
                      <a:pt x="7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9" name="Freeform 59"/>
              <p:cNvSpPr>
                <a:spLocks/>
              </p:cNvSpPr>
              <p:nvPr/>
            </p:nvSpPr>
            <p:spPr bwMode="auto">
              <a:xfrm>
                <a:off x="2408959" y="758936"/>
                <a:ext cx="402278" cy="454118"/>
              </a:xfrm>
              <a:custGeom>
                <a:avLst/>
                <a:gdLst>
                  <a:gd name="T0" fmla="*/ 2 w 82"/>
                  <a:gd name="T1" fmla="*/ 92 h 93"/>
                  <a:gd name="T2" fmla="*/ 7 w 82"/>
                  <a:gd name="T3" fmla="*/ 92 h 93"/>
                  <a:gd name="T4" fmla="*/ 78 w 82"/>
                  <a:gd name="T5" fmla="*/ 51 h 93"/>
                  <a:gd name="T6" fmla="*/ 78 w 82"/>
                  <a:gd name="T7" fmla="*/ 51 h 93"/>
                  <a:gd name="T8" fmla="*/ 78 w 82"/>
                  <a:gd name="T9" fmla="*/ 51 h 93"/>
                  <a:gd name="T10" fmla="*/ 80 w 82"/>
                  <a:gd name="T11" fmla="*/ 44 h 93"/>
                  <a:gd name="T12" fmla="*/ 78 w 82"/>
                  <a:gd name="T13" fmla="*/ 42 h 93"/>
                  <a:gd name="T14" fmla="*/ 7 w 82"/>
                  <a:gd name="T15" fmla="*/ 1 h 93"/>
                  <a:gd name="T16" fmla="*/ 2 w 82"/>
                  <a:gd name="T17" fmla="*/ 1 h 93"/>
                  <a:gd name="T18" fmla="*/ 2 w 82"/>
                  <a:gd name="T19" fmla="*/ 1 h 93"/>
                  <a:gd name="T20" fmla="*/ 0 w 82"/>
                  <a:gd name="T21" fmla="*/ 6 h 93"/>
                  <a:gd name="T22" fmla="*/ 0 w 82"/>
                  <a:gd name="T23" fmla="*/ 88 h 93"/>
                  <a:gd name="T24" fmla="*/ 2 w 82"/>
                  <a:gd name="T25"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93">
                    <a:moveTo>
                      <a:pt x="2" y="92"/>
                    </a:moveTo>
                    <a:cubicBezTo>
                      <a:pt x="4" y="93"/>
                      <a:pt x="6" y="93"/>
                      <a:pt x="7" y="92"/>
                    </a:cubicBezTo>
                    <a:cubicBezTo>
                      <a:pt x="78" y="51"/>
                      <a:pt x="78" y="51"/>
                      <a:pt x="78" y="51"/>
                    </a:cubicBezTo>
                    <a:cubicBezTo>
                      <a:pt x="78" y="51"/>
                      <a:pt x="78" y="51"/>
                      <a:pt x="78" y="51"/>
                    </a:cubicBezTo>
                    <a:cubicBezTo>
                      <a:pt x="78" y="51"/>
                      <a:pt x="78" y="51"/>
                      <a:pt x="78" y="51"/>
                    </a:cubicBezTo>
                    <a:cubicBezTo>
                      <a:pt x="81" y="50"/>
                      <a:pt x="82" y="47"/>
                      <a:pt x="80" y="44"/>
                    </a:cubicBezTo>
                    <a:cubicBezTo>
                      <a:pt x="80" y="43"/>
                      <a:pt x="79" y="43"/>
                      <a:pt x="78" y="42"/>
                    </a:cubicBezTo>
                    <a:cubicBezTo>
                      <a:pt x="7" y="1"/>
                      <a:pt x="7" y="1"/>
                      <a:pt x="7" y="1"/>
                    </a:cubicBezTo>
                    <a:cubicBezTo>
                      <a:pt x="6" y="0"/>
                      <a:pt x="4" y="0"/>
                      <a:pt x="2" y="1"/>
                    </a:cubicBezTo>
                    <a:cubicBezTo>
                      <a:pt x="2" y="1"/>
                      <a:pt x="2" y="1"/>
                      <a:pt x="2" y="1"/>
                    </a:cubicBezTo>
                    <a:cubicBezTo>
                      <a:pt x="1" y="2"/>
                      <a:pt x="0" y="4"/>
                      <a:pt x="0" y="6"/>
                    </a:cubicBezTo>
                    <a:cubicBezTo>
                      <a:pt x="0" y="88"/>
                      <a:pt x="0" y="88"/>
                      <a:pt x="0" y="88"/>
                    </a:cubicBezTo>
                    <a:cubicBezTo>
                      <a:pt x="0" y="90"/>
                      <a:pt x="1" y="91"/>
                      <a:pt x="2"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0" name="Freeform 60"/>
              <p:cNvSpPr>
                <a:spLocks/>
              </p:cNvSpPr>
              <p:nvPr/>
            </p:nvSpPr>
            <p:spPr bwMode="auto">
              <a:xfrm>
                <a:off x="1983871" y="758936"/>
                <a:ext cx="400205" cy="454118"/>
              </a:xfrm>
              <a:custGeom>
                <a:avLst/>
                <a:gdLst>
                  <a:gd name="T0" fmla="*/ 79 w 82"/>
                  <a:gd name="T1" fmla="*/ 1 h 93"/>
                  <a:gd name="T2" fmla="*/ 74 w 82"/>
                  <a:gd name="T3" fmla="*/ 1 h 93"/>
                  <a:gd name="T4" fmla="*/ 74 w 82"/>
                  <a:gd name="T5" fmla="*/ 1 h 93"/>
                  <a:gd name="T6" fmla="*/ 3 w 82"/>
                  <a:gd name="T7" fmla="*/ 42 h 93"/>
                  <a:gd name="T8" fmla="*/ 0 w 82"/>
                  <a:gd name="T9" fmla="*/ 47 h 93"/>
                  <a:gd name="T10" fmla="*/ 3 w 82"/>
                  <a:gd name="T11" fmla="*/ 51 h 93"/>
                  <a:gd name="T12" fmla="*/ 74 w 82"/>
                  <a:gd name="T13" fmla="*/ 92 h 93"/>
                  <a:gd name="T14" fmla="*/ 79 w 82"/>
                  <a:gd name="T15" fmla="*/ 92 h 93"/>
                  <a:gd name="T16" fmla="*/ 79 w 82"/>
                  <a:gd name="T17" fmla="*/ 92 h 93"/>
                  <a:gd name="T18" fmla="*/ 82 w 82"/>
                  <a:gd name="T19" fmla="*/ 88 h 93"/>
                  <a:gd name="T20" fmla="*/ 82 w 82"/>
                  <a:gd name="T21" fmla="*/ 6 h 93"/>
                  <a:gd name="T22" fmla="*/ 79 w 82"/>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79" y="1"/>
                    </a:moveTo>
                    <a:cubicBezTo>
                      <a:pt x="78" y="0"/>
                      <a:pt x="76" y="0"/>
                      <a:pt x="74" y="1"/>
                    </a:cubicBezTo>
                    <a:cubicBezTo>
                      <a:pt x="74" y="1"/>
                      <a:pt x="74" y="1"/>
                      <a:pt x="74" y="1"/>
                    </a:cubicBezTo>
                    <a:cubicBezTo>
                      <a:pt x="3" y="42"/>
                      <a:pt x="3" y="42"/>
                      <a:pt x="3" y="42"/>
                    </a:cubicBezTo>
                    <a:cubicBezTo>
                      <a:pt x="1" y="43"/>
                      <a:pt x="0" y="45"/>
                      <a:pt x="0" y="47"/>
                    </a:cubicBezTo>
                    <a:cubicBezTo>
                      <a:pt x="0" y="49"/>
                      <a:pt x="1" y="50"/>
                      <a:pt x="3" y="51"/>
                    </a:cubicBezTo>
                    <a:cubicBezTo>
                      <a:pt x="74" y="92"/>
                      <a:pt x="74" y="92"/>
                      <a:pt x="74" y="92"/>
                    </a:cubicBezTo>
                    <a:cubicBezTo>
                      <a:pt x="76" y="93"/>
                      <a:pt x="78" y="93"/>
                      <a:pt x="79" y="92"/>
                    </a:cubicBezTo>
                    <a:cubicBezTo>
                      <a:pt x="79" y="92"/>
                      <a:pt x="79" y="92"/>
                      <a:pt x="79" y="92"/>
                    </a:cubicBezTo>
                    <a:cubicBezTo>
                      <a:pt x="81" y="91"/>
                      <a:pt x="82" y="90"/>
                      <a:pt x="82" y="88"/>
                    </a:cubicBezTo>
                    <a:cubicBezTo>
                      <a:pt x="82" y="6"/>
                      <a:pt x="82" y="6"/>
                      <a:pt x="82" y="6"/>
                    </a:cubicBezTo>
                    <a:cubicBezTo>
                      <a:pt x="82" y="4"/>
                      <a:pt x="81"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1" name="Freeform 61"/>
              <p:cNvSpPr>
                <a:spLocks/>
              </p:cNvSpPr>
              <p:nvPr/>
            </p:nvSpPr>
            <p:spPr bwMode="auto">
              <a:xfrm>
                <a:off x="3325489" y="758936"/>
                <a:ext cx="406425" cy="454118"/>
              </a:xfrm>
              <a:custGeom>
                <a:avLst/>
                <a:gdLst>
                  <a:gd name="T0" fmla="*/ 3 w 83"/>
                  <a:gd name="T1" fmla="*/ 92 h 93"/>
                  <a:gd name="T2" fmla="*/ 8 w 83"/>
                  <a:gd name="T3" fmla="*/ 92 h 93"/>
                  <a:gd name="T4" fmla="*/ 79 w 83"/>
                  <a:gd name="T5" fmla="*/ 51 h 93"/>
                  <a:gd name="T6" fmla="*/ 79 w 83"/>
                  <a:gd name="T7" fmla="*/ 51 h 93"/>
                  <a:gd name="T8" fmla="*/ 79 w 83"/>
                  <a:gd name="T9" fmla="*/ 51 h 93"/>
                  <a:gd name="T10" fmla="*/ 81 w 83"/>
                  <a:gd name="T11" fmla="*/ 44 h 93"/>
                  <a:gd name="T12" fmla="*/ 79 w 83"/>
                  <a:gd name="T13" fmla="*/ 42 h 93"/>
                  <a:gd name="T14" fmla="*/ 8 w 83"/>
                  <a:gd name="T15" fmla="*/ 1 h 93"/>
                  <a:gd name="T16" fmla="*/ 3 w 83"/>
                  <a:gd name="T17" fmla="*/ 1 h 93"/>
                  <a:gd name="T18" fmla="*/ 3 w 83"/>
                  <a:gd name="T19" fmla="*/ 1 h 93"/>
                  <a:gd name="T20" fmla="*/ 1 w 83"/>
                  <a:gd name="T21" fmla="*/ 6 h 93"/>
                  <a:gd name="T22" fmla="*/ 0 w 83"/>
                  <a:gd name="T23" fmla="*/ 88 h 93"/>
                  <a:gd name="T24" fmla="*/ 3 w 83"/>
                  <a:gd name="T25"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93">
                    <a:moveTo>
                      <a:pt x="3" y="92"/>
                    </a:moveTo>
                    <a:cubicBezTo>
                      <a:pt x="5" y="93"/>
                      <a:pt x="7" y="93"/>
                      <a:pt x="8" y="92"/>
                    </a:cubicBezTo>
                    <a:cubicBezTo>
                      <a:pt x="79" y="51"/>
                      <a:pt x="79" y="51"/>
                      <a:pt x="79" y="51"/>
                    </a:cubicBezTo>
                    <a:cubicBezTo>
                      <a:pt x="79" y="51"/>
                      <a:pt x="79" y="51"/>
                      <a:pt x="79" y="51"/>
                    </a:cubicBezTo>
                    <a:cubicBezTo>
                      <a:pt x="79" y="51"/>
                      <a:pt x="79" y="51"/>
                      <a:pt x="79" y="51"/>
                    </a:cubicBezTo>
                    <a:cubicBezTo>
                      <a:pt x="82" y="50"/>
                      <a:pt x="83" y="47"/>
                      <a:pt x="81" y="44"/>
                    </a:cubicBezTo>
                    <a:cubicBezTo>
                      <a:pt x="81" y="43"/>
                      <a:pt x="80" y="43"/>
                      <a:pt x="79" y="42"/>
                    </a:cubicBezTo>
                    <a:cubicBezTo>
                      <a:pt x="8" y="1"/>
                      <a:pt x="8" y="1"/>
                      <a:pt x="8" y="1"/>
                    </a:cubicBezTo>
                    <a:cubicBezTo>
                      <a:pt x="7" y="0"/>
                      <a:pt x="5" y="0"/>
                      <a:pt x="3" y="1"/>
                    </a:cubicBezTo>
                    <a:cubicBezTo>
                      <a:pt x="3" y="1"/>
                      <a:pt x="3" y="1"/>
                      <a:pt x="3" y="1"/>
                    </a:cubicBezTo>
                    <a:cubicBezTo>
                      <a:pt x="2" y="2"/>
                      <a:pt x="1" y="4"/>
                      <a:pt x="1" y="6"/>
                    </a:cubicBezTo>
                    <a:cubicBezTo>
                      <a:pt x="0" y="88"/>
                      <a:pt x="0" y="88"/>
                      <a:pt x="0" y="88"/>
                    </a:cubicBezTo>
                    <a:cubicBezTo>
                      <a:pt x="0" y="90"/>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2" name="Freeform 62"/>
              <p:cNvSpPr>
                <a:spLocks/>
              </p:cNvSpPr>
              <p:nvPr/>
            </p:nvSpPr>
            <p:spPr bwMode="auto">
              <a:xfrm>
                <a:off x="2904548" y="758936"/>
                <a:ext cx="400205" cy="454118"/>
              </a:xfrm>
              <a:custGeom>
                <a:avLst/>
                <a:gdLst>
                  <a:gd name="T0" fmla="*/ 79 w 82"/>
                  <a:gd name="T1" fmla="*/ 1 h 93"/>
                  <a:gd name="T2" fmla="*/ 74 w 82"/>
                  <a:gd name="T3" fmla="*/ 1 h 93"/>
                  <a:gd name="T4" fmla="*/ 74 w 82"/>
                  <a:gd name="T5" fmla="*/ 1 h 93"/>
                  <a:gd name="T6" fmla="*/ 3 w 82"/>
                  <a:gd name="T7" fmla="*/ 42 h 93"/>
                  <a:gd name="T8" fmla="*/ 0 w 82"/>
                  <a:gd name="T9" fmla="*/ 47 h 93"/>
                  <a:gd name="T10" fmla="*/ 3 w 82"/>
                  <a:gd name="T11" fmla="*/ 51 h 93"/>
                  <a:gd name="T12" fmla="*/ 74 w 82"/>
                  <a:gd name="T13" fmla="*/ 92 h 93"/>
                  <a:gd name="T14" fmla="*/ 79 w 82"/>
                  <a:gd name="T15" fmla="*/ 92 h 93"/>
                  <a:gd name="T16" fmla="*/ 79 w 82"/>
                  <a:gd name="T17" fmla="*/ 92 h 93"/>
                  <a:gd name="T18" fmla="*/ 82 w 82"/>
                  <a:gd name="T19" fmla="*/ 88 h 93"/>
                  <a:gd name="T20" fmla="*/ 82 w 82"/>
                  <a:gd name="T21" fmla="*/ 6 h 93"/>
                  <a:gd name="T22" fmla="*/ 79 w 82"/>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79" y="1"/>
                    </a:moveTo>
                    <a:cubicBezTo>
                      <a:pt x="77" y="0"/>
                      <a:pt x="75" y="0"/>
                      <a:pt x="74" y="1"/>
                    </a:cubicBezTo>
                    <a:cubicBezTo>
                      <a:pt x="74" y="1"/>
                      <a:pt x="74" y="1"/>
                      <a:pt x="74" y="1"/>
                    </a:cubicBezTo>
                    <a:cubicBezTo>
                      <a:pt x="3" y="42"/>
                      <a:pt x="3" y="42"/>
                      <a:pt x="3" y="42"/>
                    </a:cubicBezTo>
                    <a:cubicBezTo>
                      <a:pt x="1" y="43"/>
                      <a:pt x="0" y="45"/>
                      <a:pt x="0" y="47"/>
                    </a:cubicBezTo>
                    <a:cubicBezTo>
                      <a:pt x="0" y="49"/>
                      <a:pt x="1" y="50"/>
                      <a:pt x="3" y="51"/>
                    </a:cubicBezTo>
                    <a:cubicBezTo>
                      <a:pt x="74" y="92"/>
                      <a:pt x="74" y="92"/>
                      <a:pt x="74" y="92"/>
                    </a:cubicBezTo>
                    <a:cubicBezTo>
                      <a:pt x="76" y="93"/>
                      <a:pt x="78" y="93"/>
                      <a:pt x="79" y="92"/>
                    </a:cubicBezTo>
                    <a:cubicBezTo>
                      <a:pt x="79" y="92"/>
                      <a:pt x="79" y="92"/>
                      <a:pt x="79" y="92"/>
                    </a:cubicBezTo>
                    <a:cubicBezTo>
                      <a:pt x="81" y="91"/>
                      <a:pt x="82" y="90"/>
                      <a:pt x="82" y="88"/>
                    </a:cubicBezTo>
                    <a:cubicBezTo>
                      <a:pt x="82" y="6"/>
                      <a:pt x="82" y="6"/>
                      <a:pt x="82" y="6"/>
                    </a:cubicBezTo>
                    <a:cubicBezTo>
                      <a:pt x="82" y="4"/>
                      <a:pt x="81"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3" name="Freeform 63"/>
              <p:cNvSpPr>
                <a:spLocks/>
              </p:cNvSpPr>
              <p:nvPr/>
            </p:nvSpPr>
            <p:spPr bwMode="auto">
              <a:xfrm>
                <a:off x="4256533" y="758936"/>
                <a:ext cx="400205" cy="454118"/>
              </a:xfrm>
              <a:custGeom>
                <a:avLst/>
                <a:gdLst>
                  <a:gd name="T0" fmla="*/ 2 w 82"/>
                  <a:gd name="T1" fmla="*/ 92 h 93"/>
                  <a:gd name="T2" fmla="*/ 7 w 82"/>
                  <a:gd name="T3" fmla="*/ 92 h 93"/>
                  <a:gd name="T4" fmla="*/ 79 w 82"/>
                  <a:gd name="T5" fmla="*/ 52 h 93"/>
                  <a:gd name="T6" fmla="*/ 79 w 82"/>
                  <a:gd name="T7" fmla="*/ 52 h 93"/>
                  <a:gd name="T8" fmla="*/ 79 w 82"/>
                  <a:gd name="T9" fmla="*/ 52 h 93"/>
                  <a:gd name="T10" fmla="*/ 80 w 82"/>
                  <a:gd name="T11" fmla="*/ 44 h 93"/>
                  <a:gd name="T12" fmla="*/ 78 w 82"/>
                  <a:gd name="T13" fmla="*/ 42 h 93"/>
                  <a:gd name="T14" fmla="*/ 8 w 82"/>
                  <a:gd name="T15" fmla="*/ 1 h 93"/>
                  <a:gd name="T16" fmla="*/ 2 w 82"/>
                  <a:gd name="T17" fmla="*/ 1 h 93"/>
                  <a:gd name="T18" fmla="*/ 2 w 82"/>
                  <a:gd name="T19" fmla="*/ 1 h 93"/>
                  <a:gd name="T20" fmla="*/ 0 w 82"/>
                  <a:gd name="T21" fmla="*/ 6 h 93"/>
                  <a:gd name="T22" fmla="*/ 0 w 82"/>
                  <a:gd name="T23" fmla="*/ 88 h 93"/>
                  <a:gd name="T24" fmla="*/ 2 w 82"/>
                  <a:gd name="T25"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93">
                    <a:moveTo>
                      <a:pt x="2" y="92"/>
                    </a:moveTo>
                    <a:cubicBezTo>
                      <a:pt x="4" y="93"/>
                      <a:pt x="6" y="93"/>
                      <a:pt x="7" y="92"/>
                    </a:cubicBezTo>
                    <a:cubicBezTo>
                      <a:pt x="79" y="52"/>
                      <a:pt x="79" y="52"/>
                      <a:pt x="79" y="52"/>
                    </a:cubicBezTo>
                    <a:cubicBezTo>
                      <a:pt x="79" y="52"/>
                      <a:pt x="79" y="52"/>
                      <a:pt x="79" y="52"/>
                    </a:cubicBezTo>
                    <a:cubicBezTo>
                      <a:pt x="79" y="52"/>
                      <a:pt x="79" y="52"/>
                      <a:pt x="79" y="52"/>
                    </a:cubicBezTo>
                    <a:cubicBezTo>
                      <a:pt x="81" y="50"/>
                      <a:pt x="82" y="47"/>
                      <a:pt x="80" y="44"/>
                    </a:cubicBezTo>
                    <a:cubicBezTo>
                      <a:pt x="80" y="43"/>
                      <a:pt x="79" y="43"/>
                      <a:pt x="78" y="42"/>
                    </a:cubicBezTo>
                    <a:cubicBezTo>
                      <a:pt x="8" y="1"/>
                      <a:pt x="8" y="1"/>
                      <a:pt x="8" y="1"/>
                    </a:cubicBezTo>
                    <a:cubicBezTo>
                      <a:pt x="6" y="0"/>
                      <a:pt x="4" y="0"/>
                      <a:pt x="2" y="1"/>
                    </a:cubicBezTo>
                    <a:cubicBezTo>
                      <a:pt x="2" y="1"/>
                      <a:pt x="2" y="1"/>
                      <a:pt x="2" y="1"/>
                    </a:cubicBezTo>
                    <a:cubicBezTo>
                      <a:pt x="1" y="2"/>
                      <a:pt x="0" y="4"/>
                      <a:pt x="0" y="6"/>
                    </a:cubicBezTo>
                    <a:cubicBezTo>
                      <a:pt x="0" y="88"/>
                      <a:pt x="0" y="88"/>
                      <a:pt x="0" y="88"/>
                    </a:cubicBezTo>
                    <a:cubicBezTo>
                      <a:pt x="0" y="90"/>
                      <a:pt x="1" y="92"/>
                      <a:pt x="2"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4" name="Freeform 64"/>
              <p:cNvSpPr>
                <a:spLocks/>
              </p:cNvSpPr>
              <p:nvPr/>
            </p:nvSpPr>
            <p:spPr bwMode="auto">
              <a:xfrm>
                <a:off x="3829372" y="758936"/>
                <a:ext cx="402278" cy="454118"/>
              </a:xfrm>
              <a:custGeom>
                <a:avLst/>
                <a:gdLst>
                  <a:gd name="T0" fmla="*/ 79 w 82"/>
                  <a:gd name="T1" fmla="*/ 1 h 93"/>
                  <a:gd name="T2" fmla="*/ 74 w 82"/>
                  <a:gd name="T3" fmla="*/ 1 h 93"/>
                  <a:gd name="T4" fmla="*/ 74 w 82"/>
                  <a:gd name="T5" fmla="*/ 1 h 93"/>
                  <a:gd name="T6" fmla="*/ 3 w 82"/>
                  <a:gd name="T7" fmla="*/ 42 h 93"/>
                  <a:gd name="T8" fmla="*/ 0 w 82"/>
                  <a:gd name="T9" fmla="*/ 47 h 93"/>
                  <a:gd name="T10" fmla="*/ 3 w 82"/>
                  <a:gd name="T11" fmla="*/ 51 h 93"/>
                  <a:gd name="T12" fmla="*/ 74 w 82"/>
                  <a:gd name="T13" fmla="*/ 92 h 93"/>
                  <a:gd name="T14" fmla="*/ 79 w 82"/>
                  <a:gd name="T15" fmla="*/ 92 h 93"/>
                  <a:gd name="T16" fmla="*/ 79 w 82"/>
                  <a:gd name="T17" fmla="*/ 92 h 93"/>
                  <a:gd name="T18" fmla="*/ 82 w 82"/>
                  <a:gd name="T19" fmla="*/ 88 h 93"/>
                  <a:gd name="T20" fmla="*/ 82 w 82"/>
                  <a:gd name="T21" fmla="*/ 6 h 93"/>
                  <a:gd name="T22" fmla="*/ 79 w 82"/>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79" y="1"/>
                    </a:moveTo>
                    <a:cubicBezTo>
                      <a:pt x="78" y="0"/>
                      <a:pt x="76" y="0"/>
                      <a:pt x="74" y="1"/>
                    </a:cubicBezTo>
                    <a:cubicBezTo>
                      <a:pt x="74" y="1"/>
                      <a:pt x="74" y="1"/>
                      <a:pt x="74" y="1"/>
                    </a:cubicBezTo>
                    <a:cubicBezTo>
                      <a:pt x="3" y="42"/>
                      <a:pt x="3" y="42"/>
                      <a:pt x="3" y="42"/>
                    </a:cubicBezTo>
                    <a:cubicBezTo>
                      <a:pt x="1" y="43"/>
                      <a:pt x="0" y="45"/>
                      <a:pt x="0" y="47"/>
                    </a:cubicBezTo>
                    <a:cubicBezTo>
                      <a:pt x="0" y="49"/>
                      <a:pt x="1" y="51"/>
                      <a:pt x="3" y="51"/>
                    </a:cubicBezTo>
                    <a:cubicBezTo>
                      <a:pt x="74" y="92"/>
                      <a:pt x="74" y="92"/>
                      <a:pt x="74" y="92"/>
                    </a:cubicBezTo>
                    <a:cubicBezTo>
                      <a:pt x="76" y="93"/>
                      <a:pt x="78" y="93"/>
                      <a:pt x="79" y="92"/>
                    </a:cubicBezTo>
                    <a:cubicBezTo>
                      <a:pt x="79" y="92"/>
                      <a:pt x="79" y="92"/>
                      <a:pt x="79" y="92"/>
                    </a:cubicBezTo>
                    <a:cubicBezTo>
                      <a:pt x="81" y="91"/>
                      <a:pt x="82" y="90"/>
                      <a:pt x="82" y="88"/>
                    </a:cubicBezTo>
                    <a:cubicBezTo>
                      <a:pt x="82" y="6"/>
                      <a:pt x="82" y="6"/>
                      <a:pt x="82" y="6"/>
                    </a:cubicBezTo>
                    <a:cubicBezTo>
                      <a:pt x="82" y="4"/>
                      <a:pt x="81"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5" name="Freeform 65"/>
              <p:cNvSpPr>
                <a:spLocks/>
              </p:cNvSpPr>
              <p:nvPr/>
            </p:nvSpPr>
            <p:spPr bwMode="auto">
              <a:xfrm>
                <a:off x="5170991" y="758936"/>
                <a:ext cx="406425" cy="454118"/>
              </a:xfrm>
              <a:custGeom>
                <a:avLst/>
                <a:gdLst>
                  <a:gd name="T0" fmla="*/ 3 w 83"/>
                  <a:gd name="T1" fmla="*/ 92 h 93"/>
                  <a:gd name="T2" fmla="*/ 8 w 83"/>
                  <a:gd name="T3" fmla="*/ 92 h 93"/>
                  <a:gd name="T4" fmla="*/ 79 w 83"/>
                  <a:gd name="T5" fmla="*/ 51 h 93"/>
                  <a:gd name="T6" fmla="*/ 79 w 83"/>
                  <a:gd name="T7" fmla="*/ 51 h 93"/>
                  <a:gd name="T8" fmla="*/ 79 w 83"/>
                  <a:gd name="T9" fmla="*/ 51 h 93"/>
                  <a:gd name="T10" fmla="*/ 81 w 83"/>
                  <a:gd name="T11" fmla="*/ 44 h 93"/>
                  <a:gd name="T12" fmla="*/ 79 w 83"/>
                  <a:gd name="T13" fmla="*/ 42 h 93"/>
                  <a:gd name="T14" fmla="*/ 8 w 83"/>
                  <a:gd name="T15" fmla="*/ 1 h 93"/>
                  <a:gd name="T16" fmla="*/ 3 w 83"/>
                  <a:gd name="T17" fmla="*/ 1 h 93"/>
                  <a:gd name="T18" fmla="*/ 3 w 83"/>
                  <a:gd name="T19" fmla="*/ 1 h 93"/>
                  <a:gd name="T20" fmla="*/ 1 w 83"/>
                  <a:gd name="T21" fmla="*/ 6 h 93"/>
                  <a:gd name="T22" fmla="*/ 0 w 83"/>
                  <a:gd name="T23" fmla="*/ 88 h 93"/>
                  <a:gd name="T24" fmla="*/ 3 w 83"/>
                  <a:gd name="T25"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93">
                    <a:moveTo>
                      <a:pt x="3" y="92"/>
                    </a:moveTo>
                    <a:cubicBezTo>
                      <a:pt x="5" y="93"/>
                      <a:pt x="7" y="93"/>
                      <a:pt x="8" y="92"/>
                    </a:cubicBezTo>
                    <a:cubicBezTo>
                      <a:pt x="79" y="51"/>
                      <a:pt x="79" y="51"/>
                      <a:pt x="79" y="51"/>
                    </a:cubicBezTo>
                    <a:cubicBezTo>
                      <a:pt x="79" y="51"/>
                      <a:pt x="79" y="51"/>
                      <a:pt x="79" y="51"/>
                    </a:cubicBezTo>
                    <a:cubicBezTo>
                      <a:pt x="79" y="51"/>
                      <a:pt x="79" y="51"/>
                      <a:pt x="79" y="51"/>
                    </a:cubicBezTo>
                    <a:cubicBezTo>
                      <a:pt x="82" y="50"/>
                      <a:pt x="83" y="47"/>
                      <a:pt x="81" y="44"/>
                    </a:cubicBezTo>
                    <a:cubicBezTo>
                      <a:pt x="81" y="43"/>
                      <a:pt x="80" y="43"/>
                      <a:pt x="79" y="42"/>
                    </a:cubicBezTo>
                    <a:cubicBezTo>
                      <a:pt x="8" y="1"/>
                      <a:pt x="8" y="1"/>
                      <a:pt x="8" y="1"/>
                    </a:cubicBezTo>
                    <a:cubicBezTo>
                      <a:pt x="7" y="0"/>
                      <a:pt x="5" y="0"/>
                      <a:pt x="3" y="1"/>
                    </a:cubicBezTo>
                    <a:cubicBezTo>
                      <a:pt x="3" y="1"/>
                      <a:pt x="3" y="1"/>
                      <a:pt x="3" y="1"/>
                    </a:cubicBezTo>
                    <a:cubicBezTo>
                      <a:pt x="2" y="2"/>
                      <a:pt x="1" y="4"/>
                      <a:pt x="1" y="6"/>
                    </a:cubicBezTo>
                    <a:cubicBezTo>
                      <a:pt x="0" y="88"/>
                      <a:pt x="0" y="88"/>
                      <a:pt x="0" y="88"/>
                    </a:cubicBezTo>
                    <a:cubicBezTo>
                      <a:pt x="0" y="90"/>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6" name="Freeform 66"/>
              <p:cNvSpPr>
                <a:spLocks/>
              </p:cNvSpPr>
              <p:nvPr/>
            </p:nvSpPr>
            <p:spPr bwMode="auto">
              <a:xfrm>
                <a:off x="4750050" y="758936"/>
                <a:ext cx="402278" cy="454118"/>
              </a:xfrm>
              <a:custGeom>
                <a:avLst/>
                <a:gdLst>
                  <a:gd name="T0" fmla="*/ 79 w 82"/>
                  <a:gd name="T1" fmla="*/ 1 h 93"/>
                  <a:gd name="T2" fmla="*/ 74 w 82"/>
                  <a:gd name="T3" fmla="*/ 1 h 93"/>
                  <a:gd name="T4" fmla="*/ 74 w 82"/>
                  <a:gd name="T5" fmla="*/ 1 h 93"/>
                  <a:gd name="T6" fmla="*/ 3 w 82"/>
                  <a:gd name="T7" fmla="*/ 42 h 93"/>
                  <a:gd name="T8" fmla="*/ 0 w 82"/>
                  <a:gd name="T9" fmla="*/ 47 h 93"/>
                  <a:gd name="T10" fmla="*/ 3 w 82"/>
                  <a:gd name="T11" fmla="*/ 51 h 93"/>
                  <a:gd name="T12" fmla="*/ 74 w 82"/>
                  <a:gd name="T13" fmla="*/ 92 h 93"/>
                  <a:gd name="T14" fmla="*/ 79 w 82"/>
                  <a:gd name="T15" fmla="*/ 92 h 93"/>
                  <a:gd name="T16" fmla="*/ 79 w 82"/>
                  <a:gd name="T17" fmla="*/ 92 h 93"/>
                  <a:gd name="T18" fmla="*/ 82 w 82"/>
                  <a:gd name="T19" fmla="*/ 88 h 93"/>
                  <a:gd name="T20" fmla="*/ 82 w 82"/>
                  <a:gd name="T21" fmla="*/ 6 h 93"/>
                  <a:gd name="T22" fmla="*/ 79 w 82"/>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79" y="1"/>
                    </a:moveTo>
                    <a:cubicBezTo>
                      <a:pt x="77" y="0"/>
                      <a:pt x="75" y="0"/>
                      <a:pt x="74" y="1"/>
                    </a:cubicBezTo>
                    <a:cubicBezTo>
                      <a:pt x="74" y="1"/>
                      <a:pt x="74" y="1"/>
                      <a:pt x="74" y="1"/>
                    </a:cubicBezTo>
                    <a:cubicBezTo>
                      <a:pt x="3" y="42"/>
                      <a:pt x="3" y="42"/>
                      <a:pt x="3" y="42"/>
                    </a:cubicBezTo>
                    <a:cubicBezTo>
                      <a:pt x="1" y="43"/>
                      <a:pt x="0" y="45"/>
                      <a:pt x="0" y="47"/>
                    </a:cubicBezTo>
                    <a:cubicBezTo>
                      <a:pt x="0" y="49"/>
                      <a:pt x="1" y="50"/>
                      <a:pt x="3" y="51"/>
                    </a:cubicBezTo>
                    <a:cubicBezTo>
                      <a:pt x="74" y="92"/>
                      <a:pt x="74" y="92"/>
                      <a:pt x="74" y="92"/>
                    </a:cubicBezTo>
                    <a:cubicBezTo>
                      <a:pt x="76" y="93"/>
                      <a:pt x="78" y="93"/>
                      <a:pt x="79" y="92"/>
                    </a:cubicBezTo>
                    <a:cubicBezTo>
                      <a:pt x="79" y="92"/>
                      <a:pt x="79" y="92"/>
                      <a:pt x="79" y="92"/>
                    </a:cubicBezTo>
                    <a:cubicBezTo>
                      <a:pt x="81" y="91"/>
                      <a:pt x="82" y="90"/>
                      <a:pt x="82" y="88"/>
                    </a:cubicBezTo>
                    <a:cubicBezTo>
                      <a:pt x="82" y="6"/>
                      <a:pt x="82" y="6"/>
                      <a:pt x="82" y="6"/>
                    </a:cubicBezTo>
                    <a:cubicBezTo>
                      <a:pt x="82" y="4"/>
                      <a:pt x="81"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7" name="Freeform 67"/>
              <p:cNvSpPr>
                <a:spLocks/>
              </p:cNvSpPr>
              <p:nvPr/>
            </p:nvSpPr>
            <p:spPr bwMode="auto">
              <a:xfrm>
                <a:off x="6091667" y="758936"/>
                <a:ext cx="406425" cy="454118"/>
              </a:xfrm>
              <a:custGeom>
                <a:avLst/>
                <a:gdLst>
                  <a:gd name="T0" fmla="*/ 3 w 83"/>
                  <a:gd name="T1" fmla="*/ 92 h 93"/>
                  <a:gd name="T2" fmla="*/ 8 w 83"/>
                  <a:gd name="T3" fmla="*/ 92 h 93"/>
                  <a:gd name="T4" fmla="*/ 79 w 83"/>
                  <a:gd name="T5" fmla="*/ 51 h 93"/>
                  <a:gd name="T6" fmla="*/ 79 w 83"/>
                  <a:gd name="T7" fmla="*/ 51 h 93"/>
                  <a:gd name="T8" fmla="*/ 79 w 83"/>
                  <a:gd name="T9" fmla="*/ 51 h 93"/>
                  <a:gd name="T10" fmla="*/ 81 w 83"/>
                  <a:gd name="T11" fmla="*/ 44 h 93"/>
                  <a:gd name="T12" fmla="*/ 79 w 83"/>
                  <a:gd name="T13" fmla="*/ 42 h 93"/>
                  <a:gd name="T14" fmla="*/ 8 w 83"/>
                  <a:gd name="T15" fmla="*/ 1 h 93"/>
                  <a:gd name="T16" fmla="*/ 3 w 83"/>
                  <a:gd name="T17" fmla="*/ 1 h 93"/>
                  <a:gd name="T18" fmla="*/ 3 w 83"/>
                  <a:gd name="T19" fmla="*/ 1 h 93"/>
                  <a:gd name="T20" fmla="*/ 0 w 83"/>
                  <a:gd name="T21" fmla="*/ 6 h 93"/>
                  <a:gd name="T22" fmla="*/ 0 w 83"/>
                  <a:gd name="T23" fmla="*/ 88 h 93"/>
                  <a:gd name="T24" fmla="*/ 3 w 83"/>
                  <a:gd name="T25"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93">
                    <a:moveTo>
                      <a:pt x="3" y="92"/>
                    </a:moveTo>
                    <a:cubicBezTo>
                      <a:pt x="5" y="93"/>
                      <a:pt x="7" y="93"/>
                      <a:pt x="8" y="92"/>
                    </a:cubicBezTo>
                    <a:cubicBezTo>
                      <a:pt x="79" y="51"/>
                      <a:pt x="79" y="51"/>
                      <a:pt x="79" y="51"/>
                    </a:cubicBezTo>
                    <a:cubicBezTo>
                      <a:pt x="79" y="51"/>
                      <a:pt x="79" y="51"/>
                      <a:pt x="79" y="51"/>
                    </a:cubicBezTo>
                    <a:cubicBezTo>
                      <a:pt x="79" y="51"/>
                      <a:pt x="79" y="51"/>
                      <a:pt x="79" y="51"/>
                    </a:cubicBezTo>
                    <a:cubicBezTo>
                      <a:pt x="82" y="50"/>
                      <a:pt x="83" y="47"/>
                      <a:pt x="81" y="44"/>
                    </a:cubicBezTo>
                    <a:cubicBezTo>
                      <a:pt x="81" y="43"/>
                      <a:pt x="80" y="43"/>
                      <a:pt x="79" y="42"/>
                    </a:cubicBezTo>
                    <a:cubicBezTo>
                      <a:pt x="8" y="1"/>
                      <a:pt x="8" y="1"/>
                      <a:pt x="8" y="1"/>
                    </a:cubicBezTo>
                    <a:cubicBezTo>
                      <a:pt x="7" y="0"/>
                      <a:pt x="5" y="0"/>
                      <a:pt x="3" y="1"/>
                    </a:cubicBezTo>
                    <a:cubicBezTo>
                      <a:pt x="3" y="1"/>
                      <a:pt x="3" y="1"/>
                      <a:pt x="3" y="1"/>
                    </a:cubicBezTo>
                    <a:cubicBezTo>
                      <a:pt x="1" y="2"/>
                      <a:pt x="0" y="4"/>
                      <a:pt x="0" y="6"/>
                    </a:cubicBezTo>
                    <a:cubicBezTo>
                      <a:pt x="0" y="88"/>
                      <a:pt x="0" y="88"/>
                      <a:pt x="0" y="88"/>
                    </a:cubicBezTo>
                    <a:cubicBezTo>
                      <a:pt x="0" y="90"/>
                      <a:pt x="1" y="91"/>
                      <a:pt x="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8" name="Freeform 68"/>
              <p:cNvSpPr>
                <a:spLocks/>
              </p:cNvSpPr>
              <p:nvPr/>
            </p:nvSpPr>
            <p:spPr bwMode="auto">
              <a:xfrm>
                <a:off x="5670726" y="758936"/>
                <a:ext cx="402278" cy="454118"/>
              </a:xfrm>
              <a:custGeom>
                <a:avLst/>
                <a:gdLst>
                  <a:gd name="T0" fmla="*/ 79 w 82"/>
                  <a:gd name="T1" fmla="*/ 1 h 93"/>
                  <a:gd name="T2" fmla="*/ 74 w 82"/>
                  <a:gd name="T3" fmla="*/ 1 h 93"/>
                  <a:gd name="T4" fmla="*/ 74 w 82"/>
                  <a:gd name="T5" fmla="*/ 1 h 93"/>
                  <a:gd name="T6" fmla="*/ 3 w 82"/>
                  <a:gd name="T7" fmla="*/ 42 h 93"/>
                  <a:gd name="T8" fmla="*/ 0 w 82"/>
                  <a:gd name="T9" fmla="*/ 47 h 93"/>
                  <a:gd name="T10" fmla="*/ 3 w 82"/>
                  <a:gd name="T11" fmla="*/ 51 h 93"/>
                  <a:gd name="T12" fmla="*/ 74 w 82"/>
                  <a:gd name="T13" fmla="*/ 92 h 93"/>
                  <a:gd name="T14" fmla="*/ 79 w 82"/>
                  <a:gd name="T15" fmla="*/ 92 h 93"/>
                  <a:gd name="T16" fmla="*/ 79 w 82"/>
                  <a:gd name="T17" fmla="*/ 92 h 93"/>
                  <a:gd name="T18" fmla="*/ 82 w 82"/>
                  <a:gd name="T19" fmla="*/ 88 h 93"/>
                  <a:gd name="T20" fmla="*/ 82 w 82"/>
                  <a:gd name="T21" fmla="*/ 6 h 93"/>
                  <a:gd name="T22" fmla="*/ 79 w 82"/>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79" y="1"/>
                    </a:moveTo>
                    <a:cubicBezTo>
                      <a:pt x="77" y="0"/>
                      <a:pt x="75" y="0"/>
                      <a:pt x="74" y="1"/>
                    </a:cubicBezTo>
                    <a:cubicBezTo>
                      <a:pt x="74" y="1"/>
                      <a:pt x="74" y="1"/>
                      <a:pt x="74" y="1"/>
                    </a:cubicBezTo>
                    <a:cubicBezTo>
                      <a:pt x="3" y="42"/>
                      <a:pt x="3" y="42"/>
                      <a:pt x="3" y="42"/>
                    </a:cubicBezTo>
                    <a:cubicBezTo>
                      <a:pt x="1" y="43"/>
                      <a:pt x="0" y="45"/>
                      <a:pt x="0" y="47"/>
                    </a:cubicBezTo>
                    <a:cubicBezTo>
                      <a:pt x="0" y="49"/>
                      <a:pt x="1" y="50"/>
                      <a:pt x="3" y="51"/>
                    </a:cubicBezTo>
                    <a:cubicBezTo>
                      <a:pt x="74" y="92"/>
                      <a:pt x="74" y="92"/>
                      <a:pt x="74" y="92"/>
                    </a:cubicBezTo>
                    <a:cubicBezTo>
                      <a:pt x="76" y="93"/>
                      <a:pt x="77" y="93"/>
                      <a:pt x="79" y="92"/>
                    </a:cubicBezTo>
                    <a:cubicBezTo>
                      <a:pt x="79" y="92"/>
                      <a:pt x="79" y="92"/>
                      <a:pt x="79" y="92"/>
                    </a:cubicBezTo>
                    <a:cubicBezTo>
                      <a:pt x="81" y="91"/>
                      <a:pt x="82" y="90"/>
                      <a:pt x="82" y="88"/>
                    </a:cubicBezTo>
                    <a:cubicBezTo>
                      <a:pt x="82" y="6"/>
                      <a:pt x="82" y="6"/>
                      <a:pt x="82" y="6"/>
                    </a:cubicBezTo>
                    <a:cubicBezTo>
                      <a:pt x="82" y="4"/>
                      <a:pt x="81"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9" name="Freeform 69"/>
              <p:cNvSpPr>
                <a:spLocks/>
              </p:cNvSpPr>
              <p:nvPr/>
            </p:nvSpPr>
            <p:spPr bwMode="auto">
              <a:xfrm>
                <a:off x="7018563" y="758936"/>
                <a:ext cx="400205" cy="454118"/>
              </a:xfrm>
              <a:custGeom>
                <a:avLst/>
                <a:gdLst>
                  <a:gd name="T0" fmla="*/ 2 w 82"/>
                  <a:gd name="T1" fmla="*/ 92 h 93"/>
                  <a:gd name="T2" fmla="*/ 8 w 82"/>
                  <a:gd name="T3" fmla="*/ 92 h 93"/>
                  <a:gd name="T4" fmla="*/ 79 w 82"/>
                  <a:gd name="T5" fmla="*/ 52 h 93"/>
                  <a:gd name="T6" fmla="*/ 79 w 82"/>
                  <a:gd name="T7" fmla="*/ 52 h 93"/>
                  <a:gd name="T8" fmla="*/ 79 w 82"/>
                  <a:gd name="T9" fmla="*/ 52 h 93"/>
                  <a:gd name="T10" fmla="*/ 81 w 82"/>
                  <a:gd name="T11" fmla="*/ 44 h 93"/>
                  <a:gd name="T12" fmla="*/ 78 w 82"/>
                  <a:gd name="T13" fmla="*/ 42 h 93"/>
                  <a:gd name="T14" fmla="*/ 8 w 82"/>
                  <a:gd name="T15" fmla="*/ 1 h 93"/>
                  <a:gd name="T16" fmla="*/ 2 w 82"/>
                  <a:gd name="T17" fmla="*/ 1 h 93"/>
                  <a:gd name="T18" fmla="*/ 2 w 82"/>
                  <a:gd name="T19" fmla="*/ 1 h 93"/>
                  <a:gd name="T20" fmla="*/ 0 w 82"/>
                  <a:gd name="T21" fmla="*/ 6 h 93"/>
                  <a:gd name="T22" fmla="*/ 0 w 82"/>
                  <a:gd name="T23" fmla="*/ 88 h 93"/>
                  <a:gd name="T24" fmla="*/ 2 w 82"/>
                  <a:gd name="T25"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93">
                    <a:moveTo>
                      <a:pt x="2" y="92"/>
                    </a:moveTo>
                    <a:cubicBezTo>
                      <a:pt x="4" y="93"/>
                      <a:pt x="6" y="93"/>
                      <a:pt x="8" y="92"/>
                    </a:cubicBezTo>
                    <a:cubicBezTo>
                      <a:pt x="79" y="52"/>
                      <a:pt x="79" y="52"/>
                      <a:pt x="79" y="52"/>
                    </a:cubicBezTo>
                    <a:cubicBezTo>
                      <a:pt x="79" y="52"/>
                      <a:pt x="79" y="52"/>
                      <a:pt x="79" y="52"/>
                    </a:cubicBezTo>
                    <a:cubicBezTo>
                      <a:pt x="79" y="52"/>
                      <a:pt x="79" y="52"/>
                      <a:pt x="79" y="52"/>
                    </a:cubicBezTo>
                    <a:cubicBezTo>
                      <a:pt x="81" y="50"/>
                      <a:pt x="82" y="47"/>
                      <a:pt x="81" y="44"/>
                    </a:cubicBezTo>
                    <a:cubicBezTo>
                      <a:pt x="80" y="43"/>
                      <a:pt x="79" y="43"/>
                      <a:pt x="78" y="42"/>
                    </a:cubicBezTo>
                    <a:cubicBezTo>
                      <a:pt x="8" y="1"/>
                      <a:pt x="8" y="1"/>
                      <a:pt x="8" y="1"/>
                    </a:cubicBezTo>
                    <a:cubicBezTo>
                      <a:pt x="6" y="0"/>
                      <a:pt x="4" y="0"/>
                      <a:pt x="2" y="1"/>
                    </a:cubicBezTo>
                    <a:cubicBezTo>
                      <a:pt x="2" y="1"/>
                      <a:pt x="2" y="1"/>
                      <a:pt x="2" y="1"/>
                    </a:cubicBezTo>
                    <a:cubicBezTo>
                      <a:pt x="1" y="2"/>
                      <a:pt x="0" y="4"/>
                      <a:pt x="0" y="6"/>
                    </a:cubicBezTo>
                    <a:cubicBezTo>
                      <a:pt x="0" y="88"/>
                      <a:pt x="0" y="88"/>
                      <a:pt x="0" y="88"/>
                    </a:cubicBezTo>
                    <a:cubicBezTo>
                      <a:pt x="0" y="90"/>
                      <a:pt x="1" y="92"/>
                      <a:pt x="2"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0" name="Freeform 70"/>
              <p:cNvSpPr>
                <a:spLocks/>
              </p:cNvSpPr>
              <p:nvPr/>
            </p:nvSpPr>
            <p:spPr bwMode="auto">
              <a:xfrm>
                <a:off x="6597624" y="758936"/>
                <a:ext cx="396058" cy="454118"/>
              </a:xfrm>
              <a:custGeom>
                <a:avLst/>
                <a:gdLst>
                  <a:gd name="T0" fmla="*/ 78 w 81"/>
                  <a:gd name="T1" fmla="*/ 1 h 93"/>
                  <a:gd name="T2" fmla="*/ 73 w 81"/>
                  <a:gd name="T3" fmla="*/ 1 h 93"/>
                  <a:gd name="T4" fmla="*/ 73 w 81"/>
                  <a:gd name="T5" fmla="*/ 1 h 93"/>
                  <a:gd name="T6" fmla="*/ 2 w 81"/>
                  <a:gd name="T7" fmla="*/ 42 h 93"/>
                  <a:gd name="T8" fmla="*/ 0 w 81"/>
                  <a:gd name="T9" fmla="*/ 47 h 93"/>
                  <a:gd name="T10" fmla="*/ 2 w 81"/>
                  <a:gd name="T11" fmla="*/ 51 h 93"/>
                  <a:gd name="T12" fmla="*/ 73 w 81"/>
                  <a:gd name="T13" fmla="*/ 92 h 93"/>
                  <a:gd name="T14" fmla="*/ 79 w 81"/>
                  <a:gd name="T15" fmla="*/ 92 h 93"/>
                  <a:gd name="T16" fmla="*/ 79 w 81"/>
                  <a:gd name="T17" fmla="*/ 92 h 93"/>
                  <a:gd name="T18" fmla="*/ 81 w 81"/>
                  <a:gd name="T19" fmla="*/ 88 h 93"/>
                  <a:gd name="T20" fmla="*/ 81 w 81"/>
                  <a:gd name="T21" fmla="*/ 6 h 93"/>
                  <a:gd name="T22" fmla="*/ 78 w 81"/>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93">
                    <a:moveTo>
                      <a:pt x="78" y="1"/>
                    </a:moveTo>
                    <a:cubicBezTo>
                      <a:pt x="77" y="0"/>
                      <a:pt x="75" y="0"/>
                      <a:pt x="73" y="1"/>
                    </a:cubicBezTo>
                    <a:cubicBezTo>
                      <a:pt x="73" y="1"/>
                      <a:pt x="73" y="1"/>
                      <a:pt x="73" y="1"/>
                    </a:cubicBezTo>
                    <a:cubicBezTo>
                      <a:pt x="2" y="42"/>
                      <a:pt x="2" y="42"/>
                      <a:pt x="2" y="42"/>
                    </a:cubicBezTo>
                    <a:cubicBezTo>
                      <a:pt x="1" y="43"/>
                      <a:pt x="0" y="45"/>
                      <a:pt x="0" y="47"/>
                    </a:cubicBezTo>
                    <a:cubicBezTo>
                      <a:pt x="0" y="49"/>
                      <a:pt x="1" y="51"/>
                      <a:pt x="2" y="51"/>
                    </a:cubicBezTo>
                    <a:cubicBezTo>
                      <a:pt x="73" y="92"/>
                      <a:pt x="73" y="92"/>
                      <a:pt x="73" y="92"/>
                    </a:cubicBezTo>
                    <a:cubicBezTo>
                      <a:pt x="75" y="93"/>
                      <a:pt x="77" y="93"/>
                      <a:pt x="79" y="92"/>
                    </a:cubicBezTo>
                    <a:cubicBezTo>
                      <a:pt x="79" y="92"/>
                      <a:pt x="79" y="92"/>
                      <a:pt x="79" y="92"/>
                    </a:cubicBezTo>
                    <a:cubicBezTo>
                      <a:pt x="80" y="91"/>
                      <a:pt x="81" y="90"/>
                      <a:pt x="81" y="88"/>
                    </a:cubicBezTo>
                    <a:cubicBezTo>
                      <a:pt x="81" y="6"/>
                      <a:pt x="81" y="6"/>
                      <a:pt x="81" y="6"/>
                    </a:cubicBezTo>
                    <a:cubicBezTo>
                      <a:pt x="81" y="4"/>
                      <a:pt x="80" y="2"/>
                      <a:pt x="7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1" name="Freeform 71"/>
              <p:cNvSpPr>
                <a:spLocks/>
              </p:cNvSpPr>
              <p:nvPr/>
            </p:nvSpPr>
            <p:spPr bwMode="auto">
              <a:xfrm>
                <a:off x="7939241" y="758936"/>
                <a:ext cx="402278" cy="454118"/>
              </a:xfrm>
              <a:custGeom>
                <a:avLst/>
                <a:gdLst>
                  <a:gd name="T0" fmla="*/ 2 w 82"/>
                  <a:gd name="T1" fmla="*/ 92 h 93"/>
                  <a:gd name="T2" fmla="*/ 7 w 82"/>
                  <a:gd name="T3" fmla="*/ 92 h 93"/>
                  <a:gd name="T4" fmla="*/ 78 w 82"/>
                  <a:gd name="T5" fmla="*/ 51 h 93"/>
                  <a:gd name="T6" fmla="*/ 79 w 82"/>
                  <a:gd name="T7" fmla="*/ 51 h 93"/>
                  <a:gd name="T8" fmla="*/ 79 w 82"/>
                  <a:gd name="T9" fmla="*/ 51 h 93"/>
                  <a:gd name="T10" fmla="*/ 80 w 82"/>
                  <a:gd name="T11" fmla="*/ 44 h 93"/>
                  <a:gd name="T12" fmla="*/ 78 w 82"/>
                  <a:gd name="T13" fmla="*/ 42 h 93"/>
                  <a:gd name="T14" fmla="*/ 7 w 82"/>
                  <a:gd name="T15" fmla="*/ 1 h 93"/>
                  <a:gd name="T16" fmla="*/ 2 w 82"/>
                  <a:gd name="T17" fmla="*/ 1 h 93"/>
                  <a:gd name="T18" fmla="*/ 2 w 82"/>
                  <a:gd name="T19" fmla="*/ 1 h 93"/>
                  <a:gd name="T20" fmla="*/ 0 w 82"/>
                  <a:gd name="T21" fmla="*/ 6 h 93"/>
                  <a:gd name="T22" fmla="*/ 0 w 82"/>
                  <a:gd name="T23" fmla="*/ 88 h 93"/>
                  <a:gd name="T24" fmla="*/ 2 w 82"/>
                  <a:gd name="T25"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93">
                    <a:moveTo>
                      <a:pt x="2" y="92"/>
                    </a:moveTo>
                    <a:cubicBezTo>
                      <a:pt x="4" y="93"/>
                      <a:pt x="6" y="93"/>
                      <a:pt x="7" y="92"/>
                    </a:cubicBezTo>
                    <a:cubicBezTo>
                      <a:pt x="78" y="51"/>
                      <a:pt x="78" y="51"/>
                      <a:pt x="78" y="51"/>
                    </a:cubicBezTo>
                    <a:cubicBezTo>
                      <a:pt x="78" y="51"/>
                      <a:pt x="78" y="51"/>
                      <a:pt x="79" y="51"/>
                    </a:cubicBezTo>
                    <a:cubicBezTo>
                      <a:pt x="79" y="51"/>
                      <a:pt x="79" y="51"/>
                      <a:pt x="79" y="51"/>
                    </a:cubicBezTo>
                    <a:cubicBezTo>
                      <a:pt x="81" y="50"/>
                      <a:pt x="82" y="47"/>
                      <a:pt x="80" y="44"/>
                    </a:cubicBezTo>
                    <a:cubicBezTo>
                      <a:pt x="80" y="43"/>
                      <a:pt x="79" y="43"/>
                      <a:pt x="78" y="42"/>
                    </a:cubicBezTo>
                    <a:cubicBezTo>
                      <a:pt x="7" y="1"/>
                      <a:pt x="7" y="1"/>
                      <a:pt x="7" y="1"/>
                    </a:cubicBezTo>
                    <a:cubicBezTo>
                      <a:pt x="6" y="0"/>
                      <a:pt x="4" y="0"/>
                      <a:pt x="2" y="1"/>
                    </a:cubicBezTo>
                    <a:cubicBezTo>
                      <a:pt x="2" y="1"/>
                      <a:pt x="2" y="1"/>
                      <a:pt x="2" y="1"/>
                    </a:cubicBezTo>
                    <a:cubicBezTo>
                      <a:pt x="1" y="2"/>
                      <a:pt x="0" y="4"/>
                      <a:pt x="0" y="6"/>
                    </a:cubicBezTo>
                    <a:cubicBezTo>
                      <a:pt x="0" y="88"/>
                      <a:pt x="0" y="88"/>
                      <a:pt x="0" y="88"/>
                    </a:cubicBezTo>
                    <a:cubicBezTo>
                      <a:pt x="0" y="90"/>
                      <a:pt x="1" y="91"/>
                      <a:pt x="2"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2" name="Freeform 72"/>
              <p:cNvSpPr>
                <a:spLocks/>
              </p:cNvSpPr>
              <p:nvPr/>
            </p:nvSpPr>
            <p:spPr bwMode="auto">
              <a:xfrm>
                <a:off x="7512080" y="758936"/>
                <a:ext cx="402278" cy="454118"/>
              </a:xfrm>
              <a:custGeom>
                <a:avLst/>
                <a:gdLst>
                  <a:gd name="T0" fmla="*/ 79 w 82"/>
                  <a:gd name="T1" fmla="*/ 1 h 93"/>
                  <a:gd name="T2" fmla="*/ 74 w 82"/>
                  <a:gd name="T3" fmla="*/ 1 h 93"/>
                  <a:gd name="T4" fmla="*/ 74 w 82"/>
                  <a:gd name="T5" fmla="*/ 1 h 93"/>
                  <a:gd name="T6" fmla="*/ 3 w 82"/>
                  <a:gd name="T7" fmla="*/ 42 h 93"/>
                  <a:gd name="T8" fmla="*/ 0 w 82"/>
                  <a:gd name="T9" fmla="*/ 47 h 93"/>
                  <a:gd name="T10" fmla="*/ 3 w 82"/>
                  <a:gd name="T11" fmla="*/ 51 h 93"/>
                  <a:gd name="T12" fmla="*/ 74 w 82"/>
                  <a:gd name="T13" fmla="*/ 92 h 93"/>
                  <a:gd name="T14" fmla="*/ 79 w 82"/>
                  <a:gd name="T15" fmla="*/ 92 h 93"/>
                  <a:gd name="T16" fmla="*/ 79 w 82"/>
                  <a:gd name="T17" fmla="*/ 92 h 93"/>
                  <a:gd name="T18" fmla="*/ 82 w 82"/>
                  <a:gd name="T19" fmla="*/ 88 h 93"/>
                  <a:gd name="T20" fmla="*/ 82 w 82"/>
                  <a:gd name="T21" fmla="*/ 6 h 93"/>
                  <a:gd name="T22" fmla="*/ 79 w 82"/>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79" y="1"/>
                    </a:moveTo>
                    <a:cubicBezTo>
                      <a:pt x="78" y="0"/>
                      <a:pt x="76" y="0"/>
                      <a:pt x="74" y="1"/>
                    </a:cubicBezTo>
                    <a:cubicBezTo>
                      <a:pt x="74" y="1"/>
                      <a:pt x="74" y="1"/>
                      <a:pt x="74" y="1"/>
                    </a:cubicBezTo>
                    <a:cubicBezTo>
                      <a:pt x="3" y="42"/>
                      <a:pt x="3" y="42"/>
                      <a:pt x="3" y="42"/>
                    </a:cubicBezTo>
                    <a:cubicBezTo>
                      <a:pt x="1" y="43"/>
                      <a:pt x="0" y="45"/>
                      <a:pt x="0" y="47"/>
                    </a:cubicBezTo>
                    <a:cubicBezTo>
                      <a:pt x="0" y="49"/>
                      <a:pt x="1" y="50"/>
                      <a:pt x="3" y="51"/>
                    </a:cubicBezTo>
                    <a:cubicBezTo>
                      <a:pt x="74" y="92"/>
                      <a:pt x="74" y="92"/>
                      <a:pt x="74" y="92"/>
                    </a:cubicBezTo>
                    <a:cubicBezTo>
                      <a:pt x="76" y="93"/>
                      <a:pt x="78" y="93"/>
                      <a:pt x="79" y="92"/>
                    </a:cubicBezTo>
                    <a:cubicBezTo>
                      <a:pt x="79" y="92"/>
                      <a:pt x="79" y="92"/>
                      <a:pt x="79" y="92"/>
                    </a:cubicBezTo>
                    <a:cubicBezTo>
                      <a:pt x="81" y="91"/>
                      <a:pt x="82" y="90"/>
                      <a:pt x="82" y="88"/>
                    </a:cubicBezTo>
                    <a:cubicBezTo>
                      <a:pt x="82" y="6"/>
                      <a:pt x="82" y="6"/>
                      <a:pt x="82" y="6"/>
                    </a:cubicBezTo>
                    <a:cubicBezTo>
                      <a:pt x="82" y="4"/>
                      <a:pt x="81"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3" name="Freeform 73"/>
              <p:cNvSpPr>
                <a:spLocks/>
              </p:cNvSpPr>
              <p:nvPr/>
            </p:nvSpPr>
            <p:spPr bwMode="auto">
              <a:xfrm>
                <a:off x="8432757" y="758936"/>
                <a:ext cx="402278" cy="454118"/>
              </a:xfrm>
              <a:custGeom>
                <a:avLst/>
                <a:gdLst>
                  <a:gd name="T0" fmla="*/ 79 w 82"/>
                  <a:gd name="T1" fmla="*/ 1 h 93"/>
                  <a:gd name="T2" fmla="*/ 74 w 82"/>
                  <a:gd name="T3" fmla="*/ 1 h 93"/>
                  <a:gd name="T4" fmla="*/ 74 w 82"/>
                  <a:gd name="T5" fmla="*/ 1 h 93"/>
                  <a:gd name="T6" fmla="*/ 3 w 82"/>
                  <a:gd name="T7" fmla="*/ 42 h 93"/>
                  <a:gd name="T8" fmla="*/ 0 w 82"/>
                  <a:gd name="T9" fmla="*/ 47 h 93"/>
                  <a:gd name="T10" fmla="*/ 3 w 82"/>
                  <a:gd name="T11" fmla="*/ 51 h 93"/>
                  <a:gd name="T12" fmla="*/ 74 w 82"/>
                  <a:gd name="T13" fmla="*/ 92 h 93"/>
                  <a:gd name="T14" fmla="*/ 79 w 82"/>
                  <a:gd name="T15" fmla="*/ 92 h 93"/>
                  <a:gd name="T16" fmla="*/ 79 w 82"/>
                  <a:gd name="T17" fmla="*/ 92 h 93"/>
                  <a:gd name="T18" fmla="*/ 82 w 82"/>
                  <a:gd name="T19" fmla="*/ 88 h 93"/>
                  <a:gd name="T20" fmla="*/ 82 w 82"/>
                  <a:gd name="T21" fmla="*/ 6 h 93"/>
                  <a:gd name="T22" fmla="*/ 79 w 82"/>
                  <a:gd name="T2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3">
                    <a:moveTo>
                      <a:pt x="79" y="1"/>
                    </a:moveTo>
                    <a:cubicBezTo>
                      <a:pt x="77" y="0"/>
                      <a:pt x="75" y="0"/>
                      <a:pt x="74" y="1"/>
                    </a:cubicBezTo>
                    <a:cubicBezTo>
                      <a:pt x="74" y="1"/>
                      <a:pt x="74" y="1"/>
                      <a:pt x="74" y="1"/>
                    </a:cubicBezTo>
                    <a:cubicBezTo>
                      <a:pt x="3" y="42"/>
                      <a:pt x="3" y="42"/>
                      <a:pt x="3" y="42"/>
                    </a:cubicBezTo>
                    <a:cubicBezTo>
                      <a:pt x="1" y="43"/>
                      <a:pt x="0" y="45"/>
                      <a:pt x="0" y="47"/>
                    </a:cubicBezTo>
                    <a:cubicBezTo>
                      <a:pt x="0" y="49"/>
                      <a:pt x="1" y="50"/>
                      <a:pt x="3" y="51"/>
                    </a:cubicBezTo>
                    <a:cubicBezTo>
                      <a:pt x="74" y="92"/>
                      <a:pt x="74" y="92"/>
                      <a:pt x="74" y="92"/>
                    </a:cubicBezTo>
                    <a:cubicBezTo>
                      <a:pt x="76" y="93"/>
                      <a:pt x="78" y="93"/>
                      <a:pt x="79" y="92"/>
                    </a:cubicBezTo>
                    <a:cubicBezTo>
                      <a:pt x="79" y="92"/>
                      <a:pt x="79" y="92"/>
                      <a:pt x="79" y="92"/>
                    </a:cubicBezTo>
                    <a:cubicBezTo>
                      <a:pt x="81" y="91"/>
                      <a:pt x="82" y="90"/>
                      <a:pt x="82" y="88"/>
                    </a:cubicBezTo>
                    <a:cubicBezTo>
                      <a:pt x="82" y="6"/>
                      <a:pt x="82" y="6"/>
                      <a:pt x="82" y="6"/>
                    </a:cubicBezTo>
                    <a:cubicBezTo>
                      <a:pt x="82" y="4"/>
                      <a:pt x="81" y="2"/>
                      <a:pt x="7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4" name="Freeform 74"/>
              <p:cNvSpPr>
                <a:spLocks/>
              </p:cNvSpPr>
              <p:nvPr/>
            </p:nvSpPr>
            <p:spPr bwMode="auto">
              <a:xfrm>
                <a:off x="8893095" y="1096934"/>
                <a:ext cx="250906" cy="292378"/>
              </a:xfrm>
              <a:custGeom>
                <a:avLst/>
                <a:gdLst>
                  <a:gd name="T0" fmla="*/ 51 w 51"/>
                  <a:gd name="T1" fmla="*/ 0 h 60"/>
                  <a:gd name="T2" fmla="*/ 3 w 51"/>
                  <a:gd name="T3" fmla="*/ 27 h 60"/>
                  <a:gd name="T4" fmla="*/ 0 w 51"/>
                  <a:gd name="T5" fmla="*/ 32 h 60"/>
                  <a:gd name="T6" fmla="*/ 3 w 51"/>
                  <a:gd name="T7" fmla="*/ 36 h 60"/>
                  <a:gd name="T8" fmla="*/ 43 w 51"/>
                  <a:gd name="T9" fmla="*/ 60 h 60"/>
                  <a:gd name="T10" fmla="*/ 51 w 51"/>
                  <a:gd name="T11" fmla="*/ 60 h 60"/>
                </a:gdLst>
                <a:ahLst/>
                <a:cxnLst>
                  <a:cxn ang="0">
                    <a:pos x="T0" y="T1"/>
                  </a:cxn>
                  <a:cxn ang="0">
                    <a:pos x="T2" y="T3"/>
                  </a:cxn>
                  <a:cxn ang="0">
                    <a:pos x="T4" y="T5"/>
                  </a:cxn>
                  <a:cxn ang="0">
                    <a:pos x="T6" y="T7"/>
                  </a:cxn>
                  <a:cxn ang="0">
                    <a:pos x="T8" y="T9"/>
                  </a:cxn>
                  <a:cxn ang="0">
                    <a:pos x="T10" y="T11"/>
                  </a:cxn>
                </a:cxnLst>
                <a:rect l="0" t="0" r="r" b="b"/>
                <a:pathLst>
                  <a:path w="51" h="60">
                    <a:moveTo>
                      <a:pt x="51" y="0"/>
                    </a:moveTo>
                    <a:cubicBezTo>
                      <a:pt x="3" y="27"/>
                      <a:pt x="3" y="27"/>
                      <a:pt x="3" y="27"/>
                    </a:cubicBezTo>
                    <a:cubicBezTo>
                      <a:pt x="1" y="28"/>
                      <a:pt x="0" y="30"/>
                      <a:pt x="0" y="32"/>
                    </a:cubicBezTo>
                    <a:cubicBezTo>
                      <a:pt x="0" y="34"/>
                      <a:pt x="1" y="35"/>
                      <a:pt x="3" y="36"/>
                    </a:cubicBezTo>
                    <a:cubicBezTo>
                      <a:pt x="43" y="60"/>
                      <a:pt x="43" y="60"/>
                      <a:pt x="43" y="60"/>
                    </a:cubicBezTo>
                    <a:cubicBezTo>
                      <a:pt x="51" y="60"/>
                      <a:pt x="51" y="60"/>
                      <a:pt x="51" y="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8" name="Freeform 78"/>
              <p:cNvSpPr>
                <a:spLocks/>
              </p:cNvSpPr>
              <p:nvPr/>
            </p:nvSpPr>
            <p:spPr bwMode="auto">
              <a:xfrm>
                <a:off x="1156507" y="1"/>
                <a:ext cx="302745" cy="155519"/>
              </a:xfrm>
              <a:custGeom>
                <a:avLst/>
                <a:gdLst>
                  <a:gd name="T0" fmla="*/ 0 w 62"/>
                  <a:gd name="T1" fmla="*/ 0 h 32"/>
                  <a:gd name="T2" fmla="*/ 54 w 62"/>
                  <a:gd name="T3" fmla="*/ 31 h 32"/>
                  <a:gd name="T4" fmla="*/ 59 w 62"/>
                  <a:gd name="T5" fmla="*/ 31 h 32"/>
                  <a:gd name="T6" fmla="*/ 59 w 62"/>
                  <a:gd name="T7" fmla="*/ 31 h 32"/>
                  <a:gd name="T8" fmla="*/ 62 w 62"/>
                  <a:gd name="T9" fmla="*/ 27 h 32"/>
                  <a:gd name="T10" fmla="*/ 62 w 62"/>
                  <a:gd name="T11" fmla="*/ 0 h 32"/>
                  <a:gd name="T12" fmla="*/ 0 w 6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2" h="32">
                    <a:moveTo>
                      <a:pt x="0" y="0"/>
                    </a:moveTo>
                    <a:cubicBezTo>
                      <a:pt x="54" y="31"/>
                      <a:pt x="54" y="31"/>
                      <a:pt x="54" y="31"/>
                    </a:cubicBezTo>
                    <a:cubicBezTo>
                      <a:pt x="55" y="32"/>
                      <a:pt x="57" y="32"/>
                      <a:pt x="59" y="31"/>
                    </a:cubicBezTo>
                    <a:cubicBezTo>
                      <a:pt x="59" y="31"/>
                      <a:pt x="59" y="31"/>
                      <a:pt x="59" y="31"/>
                    </a:cubicBezTo>
                    <a:cubicBezTo>
                      <a:pt x="61" y="30"/>
                      <a:pt x="62" y="29"/>
                      <a:pt x="62" y="27"/>
                    </a:cubicBezTo>
                    <a:cubicBezTo>
                      <a:pt x="62" y="0"/>
                      <a:pt x="62" y="0"/>
                      <a:pt x="6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9" name="Freeform 79"/>
              <p:cNvSpPr>
                <a:spLocks/>
              </p:cNvSpPr>
              <p:nvPr/>
            </p:nvSpPr>
            <p:spPr bwMode="auto">
              <a:xfrm>
                <a:off x="1477914" y="1"/>
                <a:ext cx="304820" cy="155519"/>
              </a:xfrm>
              <a:custGeom>
                <a:avLst/>
                <a:gdLst>
                  <a:gd name="T0" fmla="*/ 0 w 62"/>
                  <a:gd name="T1" fmla="*/ 0 h 32"/>
                  <a:gd name="T2" fmla="*/ 0 w 62"/>
                  <a:gd name="T3" fmla="*/ 27 h 32"/>
                  <a:gd name="T4" fmla="*/ 3 w 62"/>
                  <a:gd name="T5" fmla="*/ 31 h 32"/>
                  <a:gd name="T6" fmla="*/ 8 w 62"/>
                  <a:gd name="T7" fmla="*/ 31 h 32"/>
                  <a:gd name="T8" fmla="*/ 8 w 62"/>
                  <a:gd name="T9" fmla="*/ 31 h 32"/>
                  <a:gd name="T10" fmla="*/ 62 w 62"/>
                  <a:gd name="T11" fmla="*/ 0 h 32"/>
                  <a:gd name="T12" fmla="*/ 0 w 6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2" h="32">
                    <a:moveTo>
                      <a:pt x="0" y="0"/>
                    </a:moveTo>
                    <a:cubicBezTo>
                      <a:pt x="0" y="27"/>
                      <a:pt x="0" y="27"/>
                      <a:pt x="0" y="27"/>
                    </a:cubicBezTo>
                    <a:cubicBezTo>
                      <a:pt x="0" y="29"/>
                      <a:pt x="1" y="31"/>
                      <a:pt x="3" y="31"/>
                    </a:cubicBezTo>
                    <a:cubicBezTo>
                      <a:pt x="5" y="32"/>
                      <a:pt x="6" y="32"/>
                      <a:pt x="8" y="31"/>
                    </a:cubicBezTo>
                    <a:cubicBezTo>
                      <a:pt x="8" y="31"/>
                      <a:pt x="8" y="31"/>
                      <a:pt x="8" y="31"/>
                    </a:cubicBezTo>
                    <a:cubicBezTo>
                      <a:pt x="62" y="0"/>
                      <a:pt x="62" y="0"/>
                      <a:pt x="6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0" name="Freeform 80"/>
              <p:cNvSpPr>
                <a:spLocks/>
              </p:cNvSpPr>
              <p:nvPr/>
            </p:nvSpPr>
            <p:spPr bwMode="auto">
              <a:xfrm>
                <a:off x="2077183" y="1"/>
                <a:ext cx="298598" cy="155519"/>
              </a:xfrm>
              <a:custGeom>
                <a:avLst/>
                <a:gdLst>
                  <a:gd name="T0" fmla="*/ 0 w 61"/>
                  <a:gd name="T1" fmla="*/ 0 h 32"/>
                  <a:gd name="T2" fmla="*/ 54 w 61"/>
                  <a:gd name="T3" fmla="*/ 31 h 32"/>
                  <a:gd name="T4" fmla="*/ 59 w 61"/>
                  <a:gd name="T5" fmla="*/ 31 h 32"/>
                  <a:gd name="T6" fmla="*/ 59 w 61"/>
                  <a:gd name="T7" fmla="*/ 31 h 32"/>
                  <a:gd name="T8" fmla="*/ 61 w 61"/>
                  <a:gd name="T9" fmla="*/ 27 h 32"/>
                  <a:gd name="T10" fmla="*/ 61 w 61"/>
                  <a:gd name="T11" fmla="*/ 0 h 32"/>
                  <a:gd name="T12" fmla="*/ 0 w 61"/>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1" h="32">
                    <a:moveTo>
                      <a:pt x="0" y="0"/>
                    </a:moveTo>
                    <a:cubicBezTo>
                      <a:pt x="54" y="31"/>
                      <a:pt x="54" y="31"/>
                      <a:pt x="54" y="31"/>
                    </a:cubicBezTo>
                    <a:cubicBezTo>
                      <a:pt x="55" y="32"/>
                      <a:pt x="57" y="32"/>
                      <a:pt x="59" y="31"/>
                    </a:cubicBezTo>
                    <a:cubicBezTo>
                      <a:pt x="59" y="31"/>
                      <a:pt x="59" y="31"/>
                      <a:pt x="59" y="31"/>
                    </a:cubicBezTo>
                    <a:cubicBezTo>
                      <a:pt x="60" y="30"/>
                      <a:pt x="61" y="29"/>
                      <a:pt x="61" y="27"/>
                    </a:cubicBezTo>
                    <a:cubicBezTo>
                      <a:pt x="61" y="0"/>
                      <a:pt x="61" y="0"/>
                      <a:pt x="6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1" name="Freeform 81"/>
              <p:cNvSpPr>
                <a:spLocks/>
              </p:cNvSpPr>
              <p:nvPr/>
            </p:nvSpPr>
            <p:spPr bwMode="auto">
              <a:xfrm>
                <a:off x="2398590" y="1"/>
                <a:ext cx="300672" cy="155519"/>
              </a:xfrm>
              <a:custGeom>
                <a:avLst/>
                <a:gdLst>
                  <a:gd name="T0" fmla="*/ 0 w 61"/>
                  <a:gd name="T1" fmla="*/ 0 h 32"/>
                  <a:gd name="T2" fmla="*/ 0 w 61"/>
                  <a:gd name="T3" fmla="*/ 27 h 32"/>
                  <a:gd name="T4" fmla="*/ 3 w 61"/>
                  <a:gd name="T5" fmla="*/ 31 h 32"/>
                  <a:gd name="T6" fmla="*/ 8 w 61"/>
                  <a:gd name="T7" fmla="*/ 31 h 32"/>
                  <a:gd name="T8" fmla="*/ 8 w 61"/>
                  <a:gd name="T9" fmla="*/ 31 h 32"/>
                  <a:gd name="T10" fmla="*/ 61 w 61"/>
                  <a:gd name="T11" fmla="*/ 0 h 32"/>
                  <a:gd name="T12" fmla="*/ 0 w 61"/>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1" h="32">
                    <a:moveTo>
                      <a:pt x="0" y="0"/>
                    </a:moveTo>
                    <a:cubicBezTo>
                      <a:pt x="0" y="27"/>
                      <a:pt x="0" y="27"/>
                      <a:pt x="0" y="27"/>
                    </a:cubicBezTo>
                    <a:cubicBezTo>
                      <a:pt x="0" y="29"/>
                      <a:pt x="1" y="30"/>
                      <a:pt x="3" y="31"/>
                    </a:cubicBezTo>
                    <a:cubicBezTo>
                      <a:pt x="4" y="32"/>
                      <a:pt x="6" y="32"/>
                      <a:pt x="8" y="31"/>
                    </a:cubicBezTo>
                    <a:cubicBezTo>
                      <a:pt x="8" y="31"/>
                      <a:pt x="8" y="31"/>
                      <a:pt x="8" y="31"/>
                    </a:cubicBezTo>
                    <a:cubicBezTo>
                      <a:pt x="61" y="0"/>
                      <a:pt x="61" y="0"/>
                      <a:pt x="6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2" name="Freeform 82"/>
              <p:cNvSpPr>
                <a:spLocks/>
              </p:cNvSpPr>
              <p:nvPr/>
            </p:nvSpPr>
            <p:spPr bwMode="auto">
              <a:xfrm>
                <a:off x="3006155" y="1"/>
                <a:ext cx="294451" cy="151374"/>
              </a:xfrm>
              <a:custGeom>
                <a:avLst/>
                <a:gdLst>
                  <a:gd name="T0" fmla="*/ 0 w 60"/>
                  <a:gd name="T1" fmla="*/ 0 h 31"/>
                  <a:gd name="T2" fmla="*/ 52 w 60"/>
                  <a:gd name="T3" fmla="*/ 30 h 31"/>
                  <a:gd name="T4" fmla="*/ 57 w 60"/>
                  <a:gd name="T5" fmla="*/ 30 h 31"/>
                  <a:gd name="T6" fmla="*/ 57 w 60"/>
                  <a:gd name="T7" fmla="*/ 30 h 31"/>
                  <a:gd name="T8" fmla="*/ 60 w 60"/>
                  <a:gd name="T9" fmla="*/ 26 h 31"/>
                  <a:gd name="T10" fmla="*/ 60 w 60"/>
                  <a:gd name="T11" fmla="*/ 0 h 31"/>
                  <a:gd name="T12" fmla="*/ 0 w 60"/>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60" h="31">
                    <a:moveTo>
                      <a:pt x="0" y="0"/>
                    </a:moveTo>
                    <a:cubicBezTo>
                      <a:pt x="52" y="30"/>
                      <a:pt x="52" y="30"/>
                      <a:pt x="52" y="30"/>
                    </a:cubicBezTo>
                    <a:cubicBezTo>
                      <a:pt x="53" y="31"/>
                      <a:pt x="55" y="31"/>
                      <a:pt x="57" y="30"/>
                    </a:cubicBezTo>
                    <a:cubicBezTo>
                      <a:pt x="57" y="30"/>
                      <a:pt x="57" y="30"/>
                      <a:pt x="57" y="30"/>
                    </a:cubicBezTo>
                    <a:cubicBezTo>
                      <a:pt x="59" y="30"/>
                      <a:pt x="60" y="28"/>
                      <a:pt x="60" y="26"/>
                    </a:cubicBezTo>
                    <a:cubicBezTo>
                      <a:pt x="60" y="0"/>
                      <a:pt x="60" y="0"/>
                      <a:pt x="6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3" name="Freeform 83"/>
              <p:cNvSpPr>
                <a:spLocks/>
              </p:cNvSpPr>
              <p:nvPr/>
            </p:nvSpPr>
            <p:spPr bwMode="auto">
              <a:xfrm>
                <a:off x="3321342" y="1"/>
                <a:ext cx="292378" cy="151374"/>
              </a:xfrm>
              <a:custGeom>
                <a:avLst/>
                <a:gdLst>
                  <a:gd name="T0" fmla="*/ 0 w 60"/>
                  <a:gd name="T1" fmla="*/ 0 h 31"/>
                  <a:gd name="T2" fmla="*/ 0 w 60"/>
                  <a:gd name="T3" fmla="*/ 26 h 31"/>
                  <a:gd name="T4" fmla="*/ 3 w 60"/>
                  <a:gd name="T5" fmla="*/ 31 h 31"/>
                  <a:gd name="T6" fmla="*/ 8 w 60"/>
                  <a:gd name="T7" fmla="*/ 31 h 31"/>
                  <a:gd name="T8" fmla="*/ 8 w 60"/>
                  <a:gd name="T9" fmla="*/ 31 h 31"/>
                  <a:gd name="T10" fmla="*/ 60 w 60"/>
                  <a:gd name="T11" fmla="*/ 0 h 31"/>
                  <a:gd name="T12" fmla="*/ 0 w 60"/>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60" h="31">
                    <a:moveTo>
                      <a:pt x="0" y="0"/>
                    </a:moveTo>
                    <a:cubicBezTo>
                      <a:pt x="0" y="26"/>
                      <a:pt x="0" y="26"/>
                      <a:pt x="0" y="26"/>
                    </a:cubicBezTo>
                    <a:cubicBezTo>
                      <a:pt x="0" y="28"/>
                      <a:pt x="1" y="30"/>
                      <a:pt x="3" y="31"/>
                    </a:cubicBezTo>
                    <a:cubicBezTo>
                      <a:pt x="5" y="31"/>
                      <a:pt x="7" y="31"/>
                      <a:pt x="8" y="31"/>
                    </a:cubicBezTo>
                    <a:cubicBezTo>
                      <a:pt x="8" y="31"/>
                      <a:pt x="8" y="31"/>
                      <a:pt x="8" y="31"/>
                    </a:cubicBezTo>
                    <a:cubicBezTo>
                      <a:pt x="60" y="0"/>
                      <a:pt x="60" y="0"/>
                      <a:pt x="6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4" name="Freeform 84"/>
              <p:cNvSpPr>
                <a:spLocks/>
              </p:cNvSpPr>
              <p:nvPr/>
            </p:nvSpPr>
            <p:spPr bwMode="auto">
              <a:xfrm>
                <a:off x="3922684" y="1"/>
                <a:ext cx="302745" cy="155519"/>
              </a:xfrm>
              <a:custGeom>
                <a:avLst/>
                <a:gdLst>
                  <a:gd name="T0" fmla="*/ 0 w 62"/>
                  <a:gd name="T1" fmla="*/ 0 h 32"/>
                  <a:gd name="T2" fmla="*/ 54 w 62"/>
                  <a:gd name="T3" fmla="*/ 31 h 32"/>
                  <a:gd name="T4" fmla="*/ 59 w 62"/>
                  <a:gd name="T5" fmla="*/ 31 h 32"/>
                  <a:gd name="T6" fmla="*/ 59 w 62"/>
                  <a:gd name="T7" fmla="*/ 31 h 32"/>
                  <a:gd name="T8" fmla="*/ 62 w 62"/>
                  <a:gd name="T9" fmla="*/ 27 h 32"/>
                  <a:gd name="T10" fmla="*/ 62 w 62"/>
                  <a:gd name="T11" fmla="*/ 0 h 32"/>
                  <a:gd name="T12" fmla="*/ 0 w 6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2" h="32">
                    <a:moveTo>
                      <a:pt x="0" y="0"/>
                    </a:moveTo>
                    <a:cubicBezTo>
                      <a:pt x="54" y="31"/>
                      <a:pt x="54" y="31"/>
                      <a:pt x="54" y="31"/>
                    </a:cubicBezTo>
                    <a:cubicBezTo>
                      <a:pt x="55" y="32"/>
                      <a:pt x="57" y="32"/>
                      <a:pt x="59" y="31"/>
                    </a:cubicBezTo>
                    <a:cubicBezTo>
                      <a:pt x="59" y="31"/>
                      <a:pt x="59" y="31"/>
                      <a:pt x="59" y="31"/>
                    </a:cubicBezTo>
                    <a:cubicBezTo>
                      <a:pt x="61" y="30"/>
                      <a:pt x="62" y="29"/>
                      <a:pt x="62" y="27"/>
                    </a:cubicBezTo>
                    <a:cubicBezTo>
                      <a:pt x="62" y="0"/>
                      <a:pt x="62" y="0"/>
                      <a:pt x="6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5" name="Freeform 85"/>
              <p:cNvSpPr>
                <a:spLocks/>
              </p:cNvSpPr>
              <p:nvPr/>
            </p:nvSpPr>
            <p:spPr bwMode="auto">
              <a:xfrm>
                <a:off x="4246166" y="1"/>
                <a:ext cx="302745" cy="155519"/>
              </a:xfrm>
              <a:custGeom>
                <a:avLst/>
                <a:gdLst>
                  <a:gd name="T0" fmla="*/ 0 w 62"/>
                  <a:gd name="T1" fmla="*/ 0 h 32"/>
                  <a:gd name="T2" fmla="*/ 0 w 62"/>
                  <a:gd name="T3" fmla="*/ 27 h 32"/>
                  <a:gd name="T4" fmla="*/ 3 w 62"/>
                  <a:gd name="T5" fmla="*/ 31 h 32"/>
                  <a:gd name="T6" fmla="*/ 8 w 62"/>
                  <a:gd name="T7" fmla="*/ 31 h 32"/>
                  <a:gd name="T8" fmla="*/ 8 w 62"/>
                  <a:gd name="T9" fmla="*/ 31 h 32"/>
                  <a:gd name="T10" fmla="*/ 62 w 62"/>
                  <a:gd name="T11" fmla="*/ 0 h 32"/>
                  <a:gd name="T12" fmla="*/ 0 w 6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2" h="32">
                    <a:moveTo>
                      <a:pt x="0" y="0"/>
                    </a:moveTo>
                    <a:cubicBezTo>
                      <a:pt x="0" y="27"/>
                      <a:pt x="0" y="27"/>
                      <a:pt x="0" y="27"/>
                    </a:cubicBezTo>
                    <a:cubicBezTo>
                      <a:pt x="0" y="29"/>
                      <a:pt x="1" y="31"/>
                      <a:pt x="3" y="31"/>
                    </a:cubicBezTo>
                    <a:cubicBezTo>
                      <a:pt x="4" y="32"/>
                      <a:pt x="6" y="32"/>
                      <a:pt x="8" y="31"/>
                    </a:cubicBezTo>
                    <a:cubicBezTo>
                      <a:pt x="8" y="31"/>
                      <a:pt x="8" y="31"/>
                      <a:pt x="8" y="31"/>
                    </a:cubicBezTo>
                    <a:cubicBezTo>
                      <a:pt x="62" y="0"/>
                      <a:pt x="62" y="0"/>
                      <a:pt x="6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6" name="Freeform 86"/>
              <p:cNvSpPr>
                <a:spLocks/>
              </p:cNvSpPr>
              <p:nvPr/>
            </p:nvSpPr>
            <p:spPr bwMode="auto">
              <a:xfrm>
                <a:off x="4843362" y="1"/>
                <a:ext cx="298598" cy="155519"/>
              </a:xfrm>
              <a:custGeom>
                <a:avLst/>
                <a:gdLst>
                  <a:gd name="T0" fmla="*/ 0 w 61"/>
                  <a:gd name="T1" fmla="*/ 0 h 32"/>
                  <a:gd name="T2" fmla="*/ 54 w 61"/>
                  <a:gd name="T3" fmla="*/ 31 h 32"/>
                  <a:gd name="T4" fmla="*/ 59 w 61"/>
                  <a:gd name="T5" fmla="*/ 31 h 32"/>
                  <a:gd name="T6" fmla="*/ 59 w 61"/>
                  <a:gd name="T7" fmla="*/ 31 h 32"/>
                  <a:gd name="T8" fmla="*/ 61 w 61"/>
                  <a:gd name="T9" fmla="*/ 27 h 32"/>
                  <a:gd name="T10" fmla="*/ 61 w 61"/>
                  <a:gd name="T11" fmla="*/ 0 h 32"/>
                  <a:gd name="T12" fmla="*/ 0 w 61"/>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1" h="32">
                    <a:moveTo>
                      <a:pt x="0" y="0"/>
                    </a:moveTo>
                    <a:cubicBezTo>
                      <a:pt x="54" y="31"/>
                      <a:pt x="54" y="31"/>
                      <a:pt x="54" y="31"/>
                    </a:cubicBezTo>
                    <a:cubicBezTo>
                      <a:pt x="55" y="32"/>
                      <a:pt x="57" y="32"/>
                      <a:pt x="59" y="31"/>
                    </a:cubicBezTo>
                    <a:cubicBezTo>
                      <a:pt x="59" y="31"/>
                      <a:pt x="59" y="31"/>
                      <a:pt x="59" y="31"/>
                    </a:cubicBezTo>
                    <a:cubicBezTo>
                      <a:pt x="60" y="30"/>
                      <a:pt x="61" y="29"/>
                      <a:pt x="61" y="27"/>
                    </a:cubicBezTo>
                    <a:cubicBezTo>
                      <a:pt x="61" y="0"/>
                      <a:pt x="61" y="0"/>
                      <a:pt x="6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7" name="Freeform 87"/>
              <p:cNvSpPr>
                <a:spLocks/>
              </p:cNvSpPr>
              <p:nvPr/>
            </p:nvSpPr>
            <p:spPr bwMode="auto">
              <a:xfrm>
                <a:off x="5166843" y="1"/>
                <a:ext cx="298598" cy="155519"/>
              </a:xfrm>
              <a:custGeom>
                <a:avLst/>
                <a:gdLst>
                  <a:gd name="T0" fmla="*/ 0 w 61"/>
                  <a:gd name="T1" fmla="*/ 0 h 32"/>
                  <a:gd name="T2" fmla="*/ 0 w 61"/>
                  <a:gd name="T3" fmla="*/ 27 h 32"/>
                  <a:gd name="T4" fmla="*/ 3 w 61"/>
                  <a:gd name="T5" fmla="*/ 31 h 32"/>
                  <a:gd name="T6" fmla="*/ 8 w 61"/>
                  <a:gd name="T7" fmla="*/ 31 h 32"/>
                  <a:gd name="T8" fmla="*/ 8 w 61"/>
                  <a:gd name="T9" fmla="*/ 31 h 32"/>
                  <a:gd name="T10" fmla="*/ 61 w 61"/>
                  <a:gd name="T11" fmla="*/ 0 h 32"/>
                  <a:gd name="T12" fmla="*/ 0 w 61"/>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1" h="32">
                    <a:moveTo>
                      <a:pt x="0" y="0"/>
                    </a:moveTo>
                    <a:cubicBezTo>
                      <a:pt x="0" y="27"/>
                      <a:pt x="0" y="27"/>
                      <a:pt x="0" y="27"/>
                    </a:cubicBezTo>
                    <a:cubicBezTo>
                      <a:pt x="0" y="29"/>
                      <a:pt x="1" y="30"/>
                      <a:pt x="3" y="31"/>
                    </a:cubicBezTo>
                    <a:cubicBezTo>
                      <a:pt x="4" y="32"/>
                      <a:pt x="6" y="32"/>
                      <a:pt x="8" y="31"/>
                    </a:cubicBezTo>
                    <a:cubicBezTo>
                      <a:pt x="8" y="31"/>
                      <a:pt x="8" y="31"/>
                      <a:pt x="8" y="31"/>
                    </a:cubicBezTo>
                    <a:cubicBezTo>
                      <a:pt x="61" y="0"/>
                      <a:pt x="61" y="0"/>
                      <a:pt x="6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8" name="Freeform 88"/>
              <p:cNvSpPr>
                <a:spLocks/>
              </p:cNvSpPr>
              <p:nvPr/>
            </p:nvSpPr>
            <p:spPr bwMode="auto">
              <a:xfrm>
                <a:off x="5774406" y="1"/>
                <a:ext cx="294451" cy="151374"/>
              </a:xfrm>
              <a:custGeom>
                <a:avLst/>
                <a:gdLst>
                  <a:gd name="T0" fmla="*/ 0 w 60"/>
                  <a:gd name="T1" fmla="*/ 0 h 31"/>
                  <a:gd name="T2" fmla="*/ 52 w 60"/>
                  <a:gd name="T3" fmla="*/ 30 h 31"/>
                  <a:gd name="T4" fmla="*/ 57 w 60"/>
                  <a:gd name="T5" fmla="*/ 30 h 31"/>
                  <a:gd name="T6" fmla="*/ 57 w 60"/>
                  <a:gd name="T7" fmla="*/ 30 h 31"/>
                  <a:gd name="T8" fmla="*/ 60 w 60"/>
                  <a:gd name="T9" fmla="*/ 26 h 31"/>
                  <a:gd name="T10" fmla="*/ 60 w 60"/>
                  <a:gd name="T11" fmla="*/ 0 h 31"/>
                  <a:gd name="T12" fmla="*/ 0 w 60"/>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60" h="31">
                    <a:moveTo>
                      <a:pt x="0" y="0"/>
                    </a:moveTo>
                    <a:cubicBezTo>
                      <a:pt x="52" y="30"/>
                      <a:pt x="52" y="30"/>
                      <a:pt x="52" y="30"/>
                    </a:cubicBezTo>
                    <a:cubicBezTo>
                      <a:pt x="53" y="31"/>
                      <a:pt x="55" y="31"/>
                      <a:pt x="57" y="30"/>
                    </a:cubicBezTo>
                    <a:cubicBezTo>
                      <a:pt x="57" y="30"/>
                      <a:pt x="57" y="30"/>
                      <a:pt x="57" y="30"/>
                    </a:cubicBezTo>
                    <a:cubicBezTo>
                      <a:pt x="59" y="30"/>
                      <a:pt x="60" y="28"/>
                      <a:pt x="60" y="26"/>
                    </a:cubicBezTo>
                    <a:cubicBezTo>
                      <a:pt x="60" y="0"/>
                      <a:pt x="60" y="0"/>
                      <a:pt x="6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9" name="Freeform 89"/>
              <p:cNvSpPr>
                <a:spLocks/>
              </p:cNvSpPr>
              <p:nvPr/>
            </p:nvSpPr>
            <p:spPr bwMode="auto">
              <a:xfrm>
                <a:off x="6087520" y="1"/>
                <a:ext cx="294451" cy="151374"/>
              </a:xfrm>
              <a:custGeom>
                <a:avLst/>
                <a:gdLst>
                  <a:gd name="T0" fmla="*/ 0 w 60"/>
                  <a:gd name="T1" fmla="*/ 0 h 31"/>
                  <a:gd name="T2" fmla="*/ 0 w 60"/>
                  <a:gd name="T3" fmla="*/ 26 h 31"/>
                  <a:gd name="T4" fmla="*/ 3 w 60"/>
                  <a:gd name="T5" fmla="*/ 31 h 31"/>
                  <a:gd name="T6" fmla="*/ 8 w 60"/>
                  <a:gd name="T7" fmla="*/ 31 h 31"/>
                  <a:gd name="T8" fmla="*/ 8 w 60"/>
                  <a:gd name="T9" fmla="*/ 31 h 31"/>
                  <a:gd name="T10" fmla="*/ 60 w 60"/>
                  <a:gd name="T11" fmla="*/ 0 h 31"/>
                  <a:gd name="T12" fmla="*/ 0 w 60"/>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60" h="31">
                    <a:moveTo>
                      <a:pt x="0" y="0"/>
                    </a:moveTo>
                    <a:cubicBezTo>
                      <a:pt x="0" y="26"/>
                      <a:pt x="0" y="26"/>
                      <a:pt x="0" y="26"/>
                    </a:cubicBezTo>
                    <a:cubicBezTo>
                      <a:pt x="0" y="28"/>
                      <a:pt x="1" y="30"/>
                      <a:pt x="3" y="31"/>
                    </a:cubicBezTo>
                    <a:cubicBezTo>
                      <a:pt x="4" y="31"/>
                      <a:pt x="6" y="31"/>
                      <a:pt x="8" y="31"/>
                    </a:cubicBezTo>
                    <a:cubicBezTo>
                      <a:pt x="8" y="31"/>
                      <a:pt x="8" y="31"/>
                      <a:pt x="8" y="31"/>
                    </a:cubicBezTo>
                    <a:cubicBezTo>
                      <a:pt x="60" y="0"/>
                      <a:pt x="60" y="0"/>
                      <a:pt x="6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0" name="Freeform 90"/>
              <p:cNvSpPr>
                <a:spLocks/>
              </p:cNvSpPr>
              <p:nvPr/>
            </p:nvSpPr>
            <p:spPr bwMode="auto">
              <a:xfrm>
                <a:off x="6684715" y="1"/>
                <a:ext cx="304820" cy="155519"/>
              </a:xfrm>
              <a:custGeom>
                <a:avLst/>
                <a:gdLst>
                  <a:gd name="T0" fmla="*/ 0 w 62"/>
                  <a:gd name="T1" fmla="*/ 0 h 32"/>
                  <a:gd name="T2" fmla="*/ 54 w 62"/>
                  <a:gd name="T3" fmla="*/ 31 h 32"/>
                  <a:gd name="T4" fmla="*/ 59 w 62"/>
                  <a:gd name="T5" fmla="*/ 31 h 32"/>
                  <a:gd name="T6" fmla="*/ 59 w 62"/>
                  <a:gd name="T7" fmla="*/ 31 h 32"/>
                  <a:gd name="T8" fmla="*/ 62 w 62"/>
                  <a:gd name="T9" fmla="*/ 27 h 32"/>
                  <a:gd name="T10" fmla="*/ 62 w 62"/>
                  <a:gd name="T11" fmla="*/ 0 h 32"/>
                  <a:gd name="T12" fmla="*/ 0 w 6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2" h="32">
                    <a:moveTo>
                      <a:pt x="0" y="0"/>
                    </a:moveTo>
                    <a:cubicBezTo>
                      <a:pt x="54" y="31"/>
                      <a:pt x="54" y="31"/>
                      <a:pt x="54" y="31"/>
                    </a:cubicBezTo>
                    <a:cubicBezTo>
                      <a:pt x="55" y="32"/>
                      <a:pt x="57" y="32"/>
                      <a:pt x="59" y="31"/>
                    </a:cubicBezTo>
                    <a:cubicBezTo>
                      <a:pt x="59" y="31"/>
                      <a:pt x="59" y="31"/>
                      <a:pt x="59" y="31"/>
                    </a:cubicBezTo>
                    <a:cubicBezTo>
                      <a:pt x="61" y="30"/>
                      <a:pt x="62" y="29"/>
                      <a:pt x="62" y="27"/>
                    </a:cubicBezTo>
                    <a:cubicBezTo>
                      <a:pt x="62" y="0"/>
                      <a:pt x="62" y="0"/>
                      <a:pt x="6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1" name="Freeform 91"/>
              <p:cNvSpPr>
                <a:spLocks/>
              </p:cNvSpPr>
              <p:nvPr/>
            </p:nvSpPr>
            <p:spPr bwMode="auto">
              <a:xfrm>
                <a:off x="7008197" y="1"/>
                <a:ext cx="304820" cy="155519"/>
              </a:xfrm>
              <a:custGeom>
                <a:avLst/>
                <a:gdLst>
                  <a:gd name="T0" fmla="*/ 0 w 62"/>
                  <a:gd name="T1" fmla="*/ 0 h 32"/>
                  <a:gd name="T2" fmla="*/ 0 w 62"/>
                  <a:gd name="T3" fmla="*/ 27 h 32"/>
                  <a:gd name="T4" fmla="*/ 3 w 62"/>
                  <a:gd name="T5" fmla="*/ 31 h 32"/>
                  <a:gd name="T6" fmla="*/ 8 w 62"/>
                  <a:gd name="T7" fmla="*/ 31 h 32"/>
                  <a:gd name="T8" fmla="*/ 8 w 62"/>
                  <a:gd name="T9" fmla="*/ 31 h 32"/>
                  <a:gd name="T10" fmla="*/ 62 w 62"/>
                  <a:gd name="T11" fmla="*/ 0 h 32"/>
                  <a:gd name="T12" fmla="*/ 0 w 6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2" h="32">
                    <a:moveTo>
                      <a:pt x="0" y="0"/>
                    </a:moveTo>
                    <a:cubicBezTo>
                      <a:pt x="0" y="27"/>
                      <a:pt x="0" y="27"/>
                      <a:pt x="0" y="27"/>
                    </a:cubicBezTo>
                    <a:cubicBezTo>
                      <a:pt x="0" y="29"/>
                      <a:pt x="1" y="31"/>
                      <a:pt x="3" y="31"/>
                    </a:cubicBezTo>
                    <a:cubicBezTo>
                      <a:pt x="5" y="32"/>
                      <a:pt x="7" y="32"/>
                      <a:pt x="8" y="31"/>
                    </a:cubicBezTo>
                    <a:cubicBezTo>
                      <a:pt x="8" y="31"/>
                      <a:pt x="8" y="31"/>
                      <a:pt x="8" y="31"/>
                    </a:cubicBezTo>
                    <a:cubicBezTo>
                      <a:pt x="62" y="0"/>
                      <a:pt x="62" y="0"/>
                      <a:pt x="6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2" name="Freeform 92"/>
              <p:cNvSpPr>
                <a:spLocks/>
              </p:cNvSpPr>
              <p:nvPr/>
            </p:nvSpPr>
            <p:spPr bwMode="auto">
              <a:xfrm>
                <a:off x="7605392" y="1"/>
                <a:ext cx="298598" cy="155519"/>
              </a:xfrm>
              <a:custGeom>
                <a:avLst/>
                <a:gdLst>
                  <a:gd name="T0" fmla="*/ 0 w 61"/>
                  <a:gd name="T1" fmla="*/ 0 h 32"/>
                  <a:gd name="T2" fmla="*/ 54 w 61"/>
                  <a:gd name="T3" fmla="*/ 31 h 32"/>
                  <a:gd name="T4" fmla="*/ 59 w 61"/>
                  <a:gd name="T5" fmla="*/ 31 h 32"/>
                  <a:gd name="T6" fmla="*/ 59 w 61"/>
                  <a:gd name="T7" fmla="*/ 31 h 32"/>
                  <a:gd name="T8" fmla="*/ 61 w 61"/>
                  <a:gd name="T9" fmla="*/ 27 h 32"/>
                  <a:gd name="T10" fmla="*/ 61 w 61"/>
                  <a:gd name="T11" fmla="*/ 0 h 32"/>
                  <a:gd name="T12" fmla="*/ 0 w 61"/>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1" h="32">
                    <a:moveTo>
                      <a:pt x="0" y="0"/>
                    </a:moveTo>
                    <a:cubicBezTo>
                      <a:pt x="54" y="31"/>
                      <a:pt x="54" y="31"/>
                      <a:pt x="54" y="31"/>
                    </a:cubicBezTo>
                    <a:cubicBezTo>
                      <a:pt x="55" y="32"/>
                      <a:pt x="57" y="32"/>
                      <a:pt x="59" y="31"/>
                    </a:cubicBezTo>
                    <a:cubicBezTo>
                      <a:pt x="59" y="31"/>
                      <a:pt x="59" y="31"/>
                      <a:pt x="59" y="31"/>
                    </a:cubicBezTo>
                    <a:cubicBezTo>
                      <a:pt x="60" y="30"/>
                      <a:pt x="61" y="29"/>
                      <a:pt x="61" y="27"/>
                    </a:cubicBezTo>
                    <a:cubicBezTo>
                      <a:pt x="61" y="0"/>
                      <a:pt x="61" y="0"/>
                      <a:pt x="6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3" name="Freeform 93"/>
              <p:cNvSpPr>
                <a:spLocks/>
              </p:cNvSpPr>
              <p:nvPr/>
            </p:nvSpPr>
            <p:spPr bwMode="auto">
              <a:xfrm>
                <a:off x="7928872" y="1"/>
                <a:ext cx="298598" cy="155519"/>
              </a:xfrm>
              <a:custGeom>
                <a:avLst/>
                <a:gdLst>
                  <a:gd name="T0" fmla="*/ 0 w 61"/>
                  <a:gd name="T1" fmla="*/ 0 h 32"/>
                  <a:gd name="T2" fmla="*/ 0 w 61"/>
                  <a:gd name="T3" fmla="*/ 27 h 32"/>
                  <a:gd name="T4" fmla="*/ 3 w 61"/>
                  <a:gd name="T5" fmla="*/ 31 h 32"/>
                  <a:gd name="T6" fmla="*/ 8 w 61"/>
                  <a:gd name="T7" fmla="*/ 31 h 32"/>
                  <a:gd name="T8" fmla="*/ 8 w 61"/>
                  <a:gd name="T9" fmla="*/ 31 h 32"/>
                  <a:gd name="T10" fmla="*/ 61 w 61"/>
                  <a:gd name="T11" fmla="*/ 0 h 32"/>
                  <a:gd name="T12" fmla="*/ 0 w 61"/>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61" h="32">
                    <a:moveTo>
                      <a:pt x="0" y="0"/>
                    </a:moveTo>
                    <a:cubicBezTo>
                      <a:pt x="0" y="27"/>
                      <a:pt x="0" y="27"/>
                      <a:pt x="0" y="27"/>
                    </a:cubicBezTo>
                    <a:cubicBezTo>
                      <a:pt x="0" y="29"/>
                      <a:pt x="1" y="30"/>
                      <a:pt x="3" y="31"/>
                    </a:cubicBezTo>
                    <a:cubicBezTo>
                      <a:pt x="4" y="32"/>
                      <a:pt x="6" y="32"/>
                      <a:pt x="8" y="31"/>
                    </a:cubicBezTo>
                    <a:cubicBezTo>
                      <a:pt x="8" y="31"/>
                      <a:pt x="8" y="31"/>
                      <a:pt x="8" y="31"/>
                    </a:cubicBezTo>
                    <a:cubicBezTo>
                      <a:pt x="61" y="0"/>
                      <a:pt x="61" y="0"/>
                      <a:pt x="6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4" name="Freeform 94"/>
              <p:cNvSpPr>
                <a:spLocks/>
              </p:cNvSpPr>
              <p:nvPr/>
            </p:nvSpPr>
            <p:spPr bwMode="auto">
              <a:xfrm>
                <a:off x="8536437" y="1"/>
                <a:ext cx="294451" cy="151374"/>
              </a:xfrm>
              <a:custGeom>
                <a:avLst/>
                <a:gdLst>
                  <a:gd name="T0" fmla="*/ 0 w 60"/>
                  <a:gd name="T1" fmla="*/ 0 h 31"/>
                  <a:gd name="T2" fmla="*/ 52 w 60"/>
                  <a:gd name="T3" fmla="*/ 30 h 31"/>
                  <a:gd name="T4" fmla="*/ 57 w 60"/>
                  <a:gd name="T5" fmla="*/ 30 h 31"/>
                  <a:gd name="T6" fmla="*/ 57 w 60"/>
                  <a:gd name="T7" fmla="*/ 30 h 31"/>
                  <a:gd name="T8" fmla="*/ 60 w 60"/>
                  <a:gd name="T9" fmla="*/ 26 h 31"/>
                  <a:gd name="T10" fmla="*/ 60 w 60"/>
                  <a:gd name="T11" fmla="*/ 0 h 31"/>
                  <a:gd name="T12" fmla="*/ 0 w 60"/>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60" h="31">
                    <a:moveTo>
                      <a:pt x="0" y="0"/>
                    </a:moveTo>
                    <a:cubicBezTo>
                      <a:pt x="52" y="30"/>
                      <a:pt x="52" y="30"/>
                      <a:pt x="52" y="30"/>
                    </a:cubicBezTo>
                    <a:cubicBezTo>
                      <a:pt x="53" y="31"/>
                      <a:pt x="55" y="31"/>
                      <a:pt x="57" y="30"/>
                    </a:cubicBezTo>
                    <a:cubicBezTo>
                      <a:pt x="57" y="30"/>
                      <a:pt x="57" y="30"/>
                      <a:pt x="57" y="30"/>
                    </a:cubicBezTo>
                    <a:cubicBezTo>
                      <a:pt x="59" y="30"/>
                      <a:pt x="60" y="28"/>
                      <a:pt x="60" y="26"/>
                    </a:cubicBezTo>
                    <a:cubicBezTo>
                      <a:pt x="60" y="0"/>
                      <a:pt x="60" y="0"/>
                      <a:pt x="6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5" name="Freeform 95"/>
              <p:cNvSpPr>
                <a:spLocks/>
              </p:cNvSpPr>
              <p:nvPr/>
            </p:nvSpPr>
            <p:spPr bwMode="auto">
              <a:xfrm>
                <a:off x="8849550" y="1"/>
                <a:ext cx="294451" cy="151374"/>
              </a:xfrm>
              <a:custGeom>
                <a:avLst/>
                <a:gdLst>
                  <a:gd name="T0" fmla="*/ 0 w 60"/>
                  <a:gd name="T1" fmla="*/ 0 h 31"/>
                  <a:gd name="T2" fmla="*/ 0 w 60"/>
                  <a:gd name="T3" fmla="*/ 26 h 31"/>
                  <a:gd name="T4" fmla="*/ 3 w 60"/>
                  <a:gd name="T5" fmla="*/ 31 h 31"/>
                  <a:gd name="T6" fmla="*/ 8 w 60"/>
                  <a:gd name="T7" fmla="*/ 31 h 31"/>
                  <a:gd name="T8" fmla="*/ 8 w 60"/>
                  <a:gd name="T9" fmla="*/ 31 h 31"/>
                  <a:gd name="T10" fmla="*/ 60 w 60"/>
                  <a:gd name="T11" fmla="*/ 0 h 31"/>
                  <a:gd name="T12" fmla="*/ 0 w 60"/>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60" h="31">
                    <a:moveTo>
                      <a:pt x="0" y="0"/>
                    </a:moveTo>
                    <a:cubicBezTo>
                      <a:pt x="0" y="26"/>
                      <a:pt x="0" y="26"/>
                      <a:pt x="0" y="26"/>
                    </a:cubicBezTo>
                    <a:cubicBezTo>
                      <a:pt x="0" y="28"/>
                      <a:pt x="1" y="30"/>
                      <a:pt x="3" y="31"/>
                    </a:cubicBezTo>
                    <a:cubicBezTo>
                      <a:pt x="5" y="31"/>
                      <a:pt x="7" y="31"/>
                      <a:pt x="8" y="31"/>
                    </a:cubicBezTo>
                    <a:cubicBezTo>
                      <a:pt x="8" y="31"/>
                      <a:pt x="8" y="31"/>
                      <a:pt x="8" y="31"/>
                    </a:cubicBezTo>
                    <a:cubicBezTo>
                      <a:pt x="60" y="0"/>
                      <a:pt x="60" y="0"/>
                      <a:pt x="6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8" name="Freeform 98"/>
              <p:cNvSpPr>
                <a:spLocks/>
              </p:cNvSpPr>
              <p:nvPr/>
            </p:nvSpPr>
            <p:spPr bwMode="auto">
              <a:xfrm>
                <a:off x="341582" y="1291851"/>
                <a:ext cx="201140" cy="97460"/>
              </a:xfrm>
              <a:custGeom>
                <a:avLst/>
                <a:gdLst>
                  <a:gd name="T0" fmla="*/ 41 w 41"/>
                  <a:gd name="T1" fmla="*/ 5 h 20"/>
                  <a:gd name="T2" fmla="*/ 38 w 41"/>
                  <a:gd name="T3" fmla="*/ 1 h 20"/>
                  <a:gd name="T4" fmla="*/ 33 w 41"/>
                  <a:gd name="T5" fmla="*/ 1 h 20"/>
                  <a:gd name="T6" fmla="*/ 0 w 41"/>
                  <a:gd name="T7" fmla="*/ 20 h 20"/>
                  <a:gd name="T8" fmla="*/ 41 w 41"/>
                  <a:gd name="T9" fmla="*/ 20 h 20"/>
                  <a:gd name="T10" fmla="*/ 41 w 41"/>
                  <a:gd name="T11" fmla="*/ 5 h 20"/>
                </a:gdLst>
                <a:ahLst/>
                <a:cxnLst>
                  <a:cxn ang="0">
                    <a:pos x="T0" y="T1"/>
                  </a:cxn>
                  <a:cxn ang="0">
                    <a:pos x="T2" y="T3"/>
                  </a:cxn>
                  <a:cxn ang="0">
                    <a:pos x="T4" y="T5"/>
                  </a:cxn>
                  <a:cxn ang="0">
                    <a:pos x="T6" y="T7"/>
                  </a:cxn>
                  <a:cxn ang="0">
                    <a:pos x="T8" y="T9"/>
                  </a:cxn>
                  <a:cxn ang="0">
                    <a:pos x="T10" y="T11"/>
                  </a:cxn>
                </a:cxnLst>
                <a:rect l="0" t="0" r="r" b="b"/>
                <a:pathLst>
                  <a:path w="41" h="20">
                    <a:moveTo>
                      <a:pt x="41" y="5"/>
                    </a:moveTo>
                    <a:cubicBezTo>
                      <a:pt x="41" y="3"/>
                      <a:pt x="40" y="2"/>
                      <a:pt x="38" y="1"/>
                    </a:cubicBezTo>
                    <a:cubicBezTo>
                      <a:pt x="37" y="0"/>
                      <a:pt x="35" y="0"/>
                      <a:pt x="33" y="1"/>
                    </a:cubicBezTo>
                    <a:cubicBezTo>
                      <a:pt x="0" y="20"/>
                      <a:pt x="0" y="20"/>
                      <a:pt x="0" y="20"/>
                    </a:cubicBezTo>
                    <a:cubicBezTo>
                      <a:pt x="41" y="20"/>
                      <a:pt x="41" y="20"/>
                      <a:pt x="41" y="20"/>
                    </a:cubicBezTo>
                    <a:lnTo>
                      <a:pt x="4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9" name="Freeform 99"/>
              <p:cNvSpPr>
                <a:spLocks/>
              </p:cNvSpPr>
              <p:nvPr/>
            </p:nvSpPr>
            <p:spPr bwMode="auto">
              <a:xfrm>
                <a:off x="563458" y="1291851"/>
                <a:ext cx="201140" cy="97460"/>
              </a:xfrm>
              <a:custGeom>
                <a:avLst/>
                <a:gdLst>
                  <a:gd name="T0" fmla="*/ 8 w 41"/>
                  <a:gd name="T1" fmla="*/ 1 h 20"/>
                  <a:gd name="T2" fmla="*/ 3 w 41"/>
                  <a:gd name="T3" fmla="*/ 1 h 20"/>
                  <a:gd name="T4" fmla="*/ 3 w 41"/>
                  <a:gd name="T5" fmla="*/ 1 h 20"/>
                  <a:gd name="T6" fmla="*/ 0 w 41"/>
                  <a:gd name="T7" fmla="*/ 5 h 20"/>
                  <a:gd name="T8" fmla="*/ 0 w 41"/>
                  <a:gd name="T9" fmla="*/ 20 h 20"/>
                  <a:gd name="T10" fmla="*/ 41 w 41"/>
                  <a:gd name="T11" fmla="*/ 20 h 20"/>
                  <a:gd name="T12" fmla="*/ 8 w 41"/>
                  <a:gd name="T13" fmla="*/ 1 h 20"/>
                </a:gdLst>
                <a:ahLst/>
                <a:cxnLst>
                  <a:cxn ang="0">
                    <a:pos x="T0" y="T1"/>
                  </a:cxn>
                  <a:cxn ang="0">
                    <a:pos x="T2" y="T3"/>
                  </a:cxn>
                  <a:cxn ang="0">
                    <a:pos x="T4" y="T5"/>
                  </a:cxn>
                  <a:cxn ang="0">
                    <a:pos x="T6" y="T7"/>
                  </a:cxn>
                  <a:cxn ang="0">
                    <a:pos x="T8" y="T9"/>
                  </a:cxn>
                  <a:cxn ang="0">
                    <a:pos x="T10" y="T11"/>
                  </a:cxn>
                  <a:cxn ang="0">
                    <a:pos x="T12" y="T13"/>
                  </a:cxn>
                </a:cxnLst>
                <a:rect l="0" t="0" r="r" b="b"/>
                <a:pathLst>
                  <a:path w="41" h="20">
                    <a:moveTo>
                      <a:pt x="8" y="1"/>
                    </a:moveTo>
                    <a:cubicBezTo>
                      <a:pt x="7" y="0"/>
                      <a:pt x="5" y="0"/>
                      <a:pt x="3" y="1"/>
                    </a:cubicBezTo>
                    <a:cubicBezTo>
                      <a:pt x="3" y="1"/>
                      <a:pt x="3" y="1"/>
                      <a:pt x="3" y="1"/>
                    </a:cubicBezTo>
                    <a:cubicBezTo>
                      <a:pt x="1" y="2"/>
                      <a:pt x="0" y="3"/>
                      <a:pt x="0" y="5"/>
                    </a:cubicBezTo>
                    <a:cubicBezTo>
                      <a:pt x="0" y="20"/>
                      <a:pt x="0" y="20"/>
                      <a:pt x="0" y="20"/>
                    </a:cubicBezTo>
                    <a:cubicBezTo>
                      <a:pt x="41" y="20"/>
                      <a:pt x="41" y="20"/>
                      <a:pt x="41" y="20"/>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0" name="Freeform 100"/>
              <p:cNvSpPr>
                <a:spLocks/>
              </p:cNvSpPr>
              <p:nvPr/>
            </p:nvSpPr>
            <p:spPr bwMode="auto">
              <a:xfrm>
                <a:off x="1262260" y="1291851"/>
                <a:ext cx="201140" cy="97460"/>
              </a:xfrm>
              <a:custGeom>
                <a:avLst/>
                <a:gdLst>
                  <a:gd name="T0" fmla="*/ 41 w 41"/>
                  <a:gd name="T1" fmla="*/ 5 h 20"/>
                  <a:gd name="T2" fmla="*/ 39 w 41"/>
                  <a:gd name="T3" fmla="*/ 1 h 20"/>
                  <a:gd name="T4" fmla="*/ 33 w 41"/>
                  <a:gd name="T5" fmla="*/ 1 h 20"/>
                  <a:gd name="T6" fmla="*/ 0 w 41"/>
                  <a:gd name="T7" fmla="*/ 20 h 20"/>
                  <a:gd name="T8" fmla="*/ 41 w 41"/>
                  <a:gd name="T9" fmla="*/ 20 h 20"/>
                  <a:gd name="T10" fmla="*/ 41 w 41"/>
                  <a:gd name="T11" fmla="*/ 5 h 20"/>
                </a:gdLst>
                <a:ahLst/>
                <a:cxnLst>
                  <a:cxn ang="0">
                    <a:pos x="T0" y="T1"/>
                  </a:cxn>
                  <a:cxn ang="0">
                    <a:pos x="T2" y="T3"/>
                  </a:cxn>
                  <a:cxn ang="0">
                    <a:pos x="T4" y="T5"/>
                  </a:cxn>
                  <a:cxn ang="0">
                    <a:pos x="T6" y="T7"/>
                  </a:cxn>
                  <a:cxn ang="0">
                    <a:pos x="T8" y="T9"/>
                  </a:cxn>
                  <a:cxn ang="0">
                    <a:pos x="T10" y="T11"/>
                  </a:cxn>
                </a:cxnLst>
                <a:rect l="0" t="0" r="r" b="b"/>
                <a:pathLst>
                  <a:path w="41" h="20">
                    <a:moveTo>
                      <a:pt x="41" y="5"/>
                    </a:moveTo>
                    <a:cubicBezTo>
                      <a:pt x="41" y="3"/>
                      <a:pt x="40" y="2"/>
                      <a:pt x="39" y="1"/>
                    </a:cubicBezTo>
                    <a:cubicBezTo>
                      <a:pt x="37" y="0"/>
                      <a:pt x="35" y="0"/>
                      <a:pt x="33" y="1"/>
                    </a:cubicBezTo>
                    <a:cubicBezTo>
                      <a:pt x="0" y="20"/>
                      <a:pt x="0" y="20"/>
                      <a:pt x="0" y="20"/>
                    </a:cubicBezTo>
                    <a:cubicBezTo>
                      <a:pt x="41" y="20"/>
                      <a:pt x="41" y="20"/>
                      <a:pt x="41" y="20"/>
                    </a:cubicBezTo>
                    <a:lnTo>
                      <a:pt x="4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1" name="Freeform 101"/>
              <p:cNvSpPr>
                <a:spLocks/>
              </p:cNvSpPr>
              <p:nvPr/>
            </p:nvSpPr>
            <p:spPr bwMode="auto">
              <a:xfrm>
                <a:off x="1488281" y="1291851"/>
                <a:ext cx="196992" cy="97460"/>
              </a:xfrm>
              <a:custGeom>
                <a:avLst/>
                <a:gdLst>
                  <a:gd name="T0" fmla="*/ 8 w 40"/>
                  <a:gd name="T1" fmla="*/ 1 h 20"/>
                  <a:gd name="T2" fmla="*/ 2 w 40"/>
                  <a:gd name="T3" fmla="*/ 1 h 20"/>
                  <a:gd name="T4" fmla="*/ 2 w 40"/>
                  <a:gd name="T5" fmla="*/ 1 h 20"/>
                  <a:gd name="T6" fmla="*/ 0 w 40"/>
                  <a:gd name="T7" fmla="*/ 5 h 20"/>
                  <a:gd name="T8" fmla="*/ 0 w 40"/>
                  <a:gd name="T9" fmla="*/ 20 h 20"/>
                  <a:gd name="T10" fmla="*/ 40 w 40"/>
                  <a:gd name="T11" fmla="*/ 20 h 20"/>
                  <a:gd name="T12" fmla="*/ 8 w 40"/>
                  <a:gd name="T13" fmla="*/ 1 h 20"/>
                </a:gdLst>
                <a:ahLst/>
                <a:cxnLst>
                  <a:cxn ang="0">
                    <a:pos x="T0" y="T1"/>
                  </a:cxn>
                  <a:cxn ang="0">
                    <a:pos x="T2" y="T3"/>
                  </a:cxn>
                  <a:cxn ang="0">
                    <a:pos x="T4" y="T5"/>
                  </a:cxn>
                  <a:cxn ang="0">
                    <a:pos x="T6" y="T7"/>
                  </a:cxn>
                  <a:cxn ang="0">
                    <a:pos x="T8" y="T9"/>
                  </a:cxn>
                  <a:cxn ang="0">
                    <a:pos x="T10" y="T11"/>
                  </a:cxn>
                  <a:cxn ang="0">
                    <a:pos x="T12" y="T13"/>
                  </a:cxn>
                </a:cxnLst>
                <a:rect l="0" t="0" r="r" b="b"/>
                <a:pathLst>
                  <a:path w="40" h="20">
                    <a:moveTo>
                      <a:pt x="8" y="1"/>
                    </a:moveTo>
                    <a:cubicBezTo>
                      <a:pt x="6" y="0"/>
                      <a:pt x="4" y="0"/>
                      <a:pt x="2" y="1"/>
                    </a:cubicBezTo>
                    <a:cubicBezTo>
                      <a:pt x="2" y="1"/>
                      <a:pt x="2" y="1"/>
                      <a:pt x="2" y="1"/>
                    </a:cubicBezTo>
                    <a:cubicBezTo>
                      <a:pt x="1" y="2"/>
                      <a:pt x="0" y="3"/>
                      <a:pt x="0" y="5"/>
                    </a:cubicBezTo>
                    <a:cubicBezTo>
                      <a:pt x="0" y="20"/>
                      <a:pt x="0" y="20"/>
                      <a:pt x="0" y="20"/>
                    </a:cubicBezTo>
                    <a:cubicBezTo>
                      <a:pt x="40" y="20"/>
                      <a:pt x="40" y="20"/>
                      <a:pt x="40" y="20"/>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2" name="Freeform 102"/>
              <p:cNvSpPr>
                <a:spLocks/>
              </p:cNvSpPr>
              <p:nvPr/>
            </p:nvSpPr>
            <p:spPr bwMode="auto">
              <a:xfrm>
                <a:off x="2185010" y="1291851"/>
                <a:ext cx="199065" cy="97460"/>
              </a:xfrm>
              <a:custGeom>
                <a:avLst/>
                <a:gdLst>
                  <a:gd name="T0" fmla="*/ 41 w 41"/>
                  <a:gd name="T1" fmla="*/ 5 h 20"/>
                  <a:gd name="T2" fmla="*/ 38 w 41"/>
                  <a:gd name="T3" fmla="*/ 1 h 20"/>
                  <a:gd name="T4" fmla="*/ 33 w 41"/>
                  <a:gd name="T5" fmla="*/ 1 h 20"/>
                  <a:gd name="T6" fmla="*/ 0 w 41"/>
                  <a:gd name="T7" fmla="*/ 20 h 20"/>
                  <a:gd name="T8" fmla="*/ 41 w 41"/>
                  <a:gd name="T9" fmla="*/ 20 h 20"/>
                  <a:gd name="T10" fmla="*/ 41 w 41"/>
                  <a:gd name="T11" fmla="*/ 5 h 20"/>
                </a:gdLst>
                <a:ahLst/>
                <a:cxnLst>
                  <a:cxn ang="0">
                    <a:pos x="T0" y="T1"/>
                  </a:cxn>
                  <a:cxn ang="0">
                    <a:pos x="T2" y="T3"/>
                  </a:cxn>
                  <a:cxn ang="0">
                    <a:pos x="T4" y="T5"/>
                  </a:cxn>
                  <a:cxn ang="0">
                    <a:pos x="T6" y="T7"/>
                  </a:cxn>
                  <a:cxn ang="0">
                    <a:pos x="T8" y="T9"/>
                  </a:cxn>
                  <a:cxn ang="0">
                    <a:pos x="T10" y="T11"/>
                  </a:cxn>
                </a:cxnLst>
                <a:rect l="0" t="0" r="r" b="b"/>
                <a:pathLst>
                  <a:path w="41" h="20">
                    <a:moveTo>
                      <a:pt x="41" y="5"/>
                    </a:moveTo>
                    <a:cubicBezTo>
                      <a:pt x="41" y="3"/>
                      <a:pt x="40" y="2"/>
                      <a:pt x="38" y="1"/>
                    </a:cubicBezTo>
                    <a:cubicBezTo>
                      <a:pt x="37" y="0"/>
                      <a:pt x="35" y="0"/>
                      <a:pt x="33" y="1"/>
                    </a:cubicBezTo>
                    <a:cubicBezTo>
                      <a:pt x="0" y="20"/>
                      <a:pt x="0" y="20"/>
                      <a:pt x="0" y="20"/>
                    </a:cubicBezTo>
                    <a:cubicBezTo>
                      <a:pt x="41" y="20"/>
                      <a:pt x="41" y="20"/>
                      <a:pt x="41" y="20"/>
                    </a:cubicBezTo>
                    <a:lnTo>
                      <a:pt x="4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3" name="Freeform 103"/>
              <p:cNvSpPr>
                <a:spLocks/>
              </p:cNvSpPr>
              <p:nvPr/>
            </p:nvSpPr>
            <p:spPr bwMode="auto">
              <a:xfrm>
                <a:off x="2408959" y="1291851"/>
                <a:ext cx="201140" cy="97460"/>
              </a:xfrm>
              <a:custGeom>
                <a:avLst/>
                <a:gdLst>
                  <a:gd name="T0" fmla="*/ 7 w 41"/>
                  <a:gd name="T1" fmla="*/ 1 h 20"/>
                  <a:gd name="T2" fmla="*/ 2 w 41"/>
                  <a:gd name="T3" fmla="*/ 1 h 20"/>
                  <a:gd name="T4" fmla="*/ 2 w 41"/>
                  <a:gd name="T5" fmla="*/ 1 h 20"/>
                  <a:gd name="T6" fmla="*/ 0 w 41"/>
                  <a:gd name="T7" fmla="*/ 5 h 20"/>
                  <a:gd name="T8" fmla="*/ 0 w 41"/>
                  <a:gd name="T9" fmla="*/ 20 h 20"/>
                  <a:gd name="T10" fmla="*/ 41 w 41"/>
                  <a:gd name="T11" fmla="*/ 20 h 20"/>
                  <a:gd name="T12" fmla="*/ 7 w 41"/>
                  <a:gd name="T13" fmla="*/ 1 h 20"/>
                </a:gdLst>
                <a:ahLst/>
                <a:cxnLst>
                  <a:cxn ang="0">
                    <a:pos x="T0" y="T1"/>
                  </a:cxn>
                  <a:cxn ang="0">
                    <a:pos x="T2" y="T3"/>
                  </a:cxn>
                  <a:cxn ang="0">
                    <a:pos x="T4" y="T5"/>
                  </a:cxn>
                  <a:cxn ang="0">
                    <a:pos x="T6" y="T7"/>
                  </a:cxn>
                  <a:cxn ang="0">
                    <a:pos x="T8" y="T9"/>
                  </a:cxn>
                  <a:cxn ang="0">
                    <a:pos x="T10" y="T11"/>
                  </a:cxn>
                  <a:cxn ang="0">
                    <a:pos x="T12" y="T13"/>
                  </a:cxn>
                </a:cxnLst>
                <a:rect l="0" t="0" r="r" b="b"/>
                <a:pathLst>
                  <a:path w="41" h="20">
                    <a:moveTo>
                      <a:pt x="7" y="1"/>
                    </a:moveTo>
                    <a:cubicBezTo>
                      <a:pt x="6" y="0"/>
                      <a:pt x="4" y="0"/>
                      <a:pt x="2" y="1"/>
                    </a:cubicBezTo>
                    <a:cubicBezTo>
                      <a:pt x="2" y="1"/>
                      <a:pt x="2" y="1"/>
                      <a:pt x="2" y="1"/>
                    </a:cubicBezTo>
                    <a:cubicBezTo>
                      <a:pt x="1" y="2"/>
                      <a:pt x="0" y="3"/>
                      <a:pt x="0" y="5"/>
                    </a:cubicBezTo>
                    <a:cubicBezTo>
                      <a:pt x="0" y="20"/>
                      <a:pt x="0" y="20"/>
                      <a:pt x="0" y="20"/>
                    </a:cubicBezTo>
                    <a:cubicBezTo>
                      <a:pt x="41" y="20"/>
                      <a:pt x="41" y="20"/>
                      <a:pt x="41" y="20"/>
                    </a:cubicBezTo>
                    <a:lnTo>
                      <a:pt x="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4" name="Freeform 104"/>
              <p:cNvSpPr>
                <a:spLocks/>
              </p:cNvSpPr>
              <p:nvPr/>
            </p:nvSpPr>
            <p:spPr bwMode="auto">
              <a:xfrm>
                <a:off x="3105688" y="1291851"/>
                <a:ext cx="199065" cy="97460"/>
              </a:xfrm>
              <a:custGeom>
                <a:avLst/>
                <a:gdLst>
                  <a:gd name="T0" fmla="*/ 41 w 41"/>
                  <a:gd name="T1" fmla="*/ 5 h 20"/>
                  <a:gd name="T2" fmla="*/ 38 w 41"/>
                  <a:gd name="T3" fmla="*/ 1 h 20"/>
                  <a:gd name="T4" fmla="*/ 33 w 41"/>
                  <a:gd name="T5" fmla="*/ 1 h 20"/>
                  <a:gd name="T6" fmla="*/ 0 w 41"/>
                  <a:gd name="T7" fmla="*/ 20 h 20"/>
                  <a:gd name="T8" fmla="*/ 41 w 41"/>
                  <a:gd name="T9" fmla="*/ 20 h 20"/>
                  <a:gd name="T10" fmla="*/ 41 w 41"/>
                  <a:gd name="T11" fmla="*/ 5 h 20"/>
                </a:gdLst>
                <a:ahLst/>
                <a:cxnLst>
                  <a:cxn ang="0">
                    <a:pos x="T0" y="T1"/>
                  </a:cxn>
                  <a:cxn ang="0">
                    <a:pos x="T2" y="T3"/>
                  </a:cxn>
                  <a:cxn ang="0">
                    <a:pos x="T4" y="T5"/>
                  </a:cxn>
                  <a:cxn ang="0">
                    <a:pos x="T6" y="T7"/>
                  </a:cxn>
                  <a:cxn ang="0">
                    <a:pos x="T8" y="T9"/>
                  </a:cxn>
                  <a:cxn ang="0">
                    <a:pos x="T10" y="T11"/>
                  </a:cxn>
                </a:cxnLst>
                <a:rect l="0" t="0" r="r" b="b"/>
                <a:pathLst>
                  <a:path w="41" h="20">
                    <a:moveTo>
                      <a:pt x="41" y="5"/>
                    </a:moveTo>
                    <a:cubicBezTo>
                      <a:pt x="41" y="3"/>
                      <a:pt x="40" y="2"/>
                      <a:pt x="38" y="1"/>
                    </a:cubicBezTo>
                    <a:cubicBezTo>
                      <a:pt x="37" y="0"/>
                      <a:pt x="35" y="0"/>
                      <a:pt x="33" y="1"/>
                    </a:cubicBezTo>
                    <a:cubicBezTo>
                      <a:pt x="0" y="20"/>
                      <a:pt x="0" y="20"/>
                      <a:pt x="0" y="20"/>
                    </a:cubicBezTo>
                    <a:cubicBezTo>
                      <a:pt x="41" y="20"/>
                      <a:pt x="41" y="20"/>
                      <a:pt x="41" y="20"/>
                    </a:cubicBezTo>
                    <a:lnTo>
                      <a:pt x="4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5" name="Freeform 105"/>
              <p:cNvSpPr>
                <a:spLocks/>
              </p:cNvSpPr>
              <p:nvPr/>
            </p:nvSpPr>
            <p:spPr bwMode="auto">
              <a:xfrm>
                <a:off x="3325488" y="1291851"/>
                <a:ext cx="201140" cy="97460"/>
              </a:xfrm>
              <a:custGeom>
                <a:avLst/>
                <a:gdLst>
                  <a:gd name="T0" fmla="*/ 8 w 41"/>
                  <a:gd name="T1" fmla="*/ 1 h 20"/>
                  <a:gd name="T2" fmla="*/ 3 w 41"/>
                  <a:gd name="T3" fmla="*/ 1 h 20"/>
                  <a:gd name="T4" fmla="*/ 3 w 41"/>
                  <a:gd name="T5" fmla="*/ 1 h 20"/>
                  <a:gd name="T6" fmla="*/ 0 w 41"/>
                  <a:gd name="T7" fmla="*/ 5 h 20"/>
                  <a:gd name="T8" fmla="*/ 0 w 41"/>
                  <a:gd name="T9" fmla="*/ 20 h 20"/>
                  <a:gd name="T10" fmla="*/ 41 w 41"/>
                  <a:gd name="T11" fmla="*/ 20 h 20"/>
                  <a:gd name="T12" fmla="*/ 8 w 41"/>
                  <a:gd name="T13" fmla="*/ 1 h 20"/>
                </a:gdLst>
                <a:ahLst/>
                <a:cxnLst>
                  <a:cxn ang="0">
                    <a:pos x="T0" y="T1"/>
                  </a:cxn>
                  <a:cxn ang="0">
                    <a:pos x="T2" y="T3"/>
                  </a:cxn>
                  <a:cxn ang="0">
                    <a:pos x="T4" y="T5"/>
                  </a:cxn>
                  <a:cxn ang="0">
                    <a:pos x="T6" y="T7"/>
                  </a:cxn>
                  <a:cxn ang="0">
                    <a:pos x="T8" y="T9"/>
                  </a:cxn>
                  <a:cxn ang="0">
                    <a:pos x="T10" y="T11"/>
                  </a:cxn>
                  <a:cxn ang="0">
                    <a:pos x="T12" y="T13"/>
                  </a:cxn>
                </a:cxnLst>
                <a:rect l="0" t="0" r="r" b="b"/>
                <a:pathLst>
                  <a:path w="41" h="20">
                    <a:moveTo>
                      <a:pt x="8" y="1"/>
                    </a:moveTo>
                    <a:cubicBezTo>
                      <a:pt x="7" y="0"/>
                      <a:pt x="5" y="0"/>
                      <a:pt x="3" y="1"/>
                    </a:cubicBezTo>
                    <a:cubicBezTo>
                      <a:pt x="3" y="1"/>
                      <a:pt x="3" y="1"/>
                      <a:pt x="3" y="1"/>
                    </a:cubicBezTo>
                    <a:cubicBezTo>
                      <a:pt x="1" y="2"/>
                      <a:pt x="0" y="3"/>
                      <a:pt x="0" y="5"/>
                    </a:cubicBezTo>
                    <a:cubicBezTo>
                      <a:pt x="0" y="20"/>
                      <a:pt x="0" y="20"/>
                      <a:pt x="0" y="20"/>
                    </a:cubicBezTo>
                    <a:cubicBezTo>
                      <a:pt x="41" y="20"/>
                      <a:pt x="41" y="20"/>
                      <a:pt x="41" y="20"/>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6" name="Freeform 106"/>
              <p:cNvSpPr>
                <a:spLocks/>
              </p:cNvSpPr>
              <p:nvPr/>
            </p:nvSpPr>
            <p:spPr bwMode="auto">
              <a:xfrm>
                <a:off x="4030512" y="1291851"/>
                <a:ext cx="201140" cy="97460"/>
              </a:xfrm>
              <a:custGeom>
                <a:avLst/>
                <a:gdLst>
                  <a:gd name="T0" fmla="*/ 41 w 41"/>
                  <a:gd name="T1" fmla="*/ 5 h 20"/>
                  <a:gd name="T2" fmla="*/ 39 w 41"/>
                  <a:gd name="T3" fmla="*/ 1 h 20"/>
                  <a:gd name="T4" fmla="*/ 33 w 41"/>
                  <a:gd name="T5" fmla="*/ 1 h 20"/>
                  <a:gd name="T6" fmla="*/ 0 w 41"/>
                  <a:gd name="T7" fmla="*/ 20 h 20"/>
                  <a:gd name="T8" fmla="*/ 41 w 41"/>
                  <a:gd name="T9" fmla="*/ 20 h 20"/>
                  <a:gd name="T10" fmla="*/ 41 w 41"/>
                  <a:gd name="T11" fmla="*/ 5 h 20"/>
                </a:gdLst>
                <a:ahLst/>
                <a:cxnLst>
                  <a:cxn ang="0">
                    <a:pos x="T0" y="T1"/>
                  </a:cxn>
                  <a:cxn ang="0">
                    <a:pos x="T2" y="T3"/>
                  </a:cxn>
                  <a:cxn ang="0">
                    <a:pos x="T4" y="T5"/>
                  </a:cxn>
                  <a:cxn ang="0">
                    <a:pos x="T6" y="T7"/>
                  </a:cxn>
                  <a:cxn ang="0">
                    <a:pos x="T8" y="T9"/>
                  </a:cxn>
                  <a:cxn ang="0">
                    <a:pos x="T10" y="T11"/>
                  </a:cxn>
                </a:cxnLst>
                <a:rect l="0" t="0" r="r" b="b"/>
                <a:pathLst>
                  <a:path w="41" h="20">
                    <a:moveTo>
                      <a:pt x="41" y="5"/>
                    </a:moveTo>
                    <a:cubicBezTo>
                      <a:pt x="41" y="3"/>
                      <a:pt x="40" y="2"/>
                      <a:pt x="39" y="1"/>
                    </a:cubicBezTo>
                    <a:cubicBezTo>
                      <a:pt x="37" y="0"/>
                      <a:pt x="35" y="0"/>
                      <a:pt x="33" y="1"/>
                    </a:cubicBezTo>
                    <a:cubicBezTo>
                      <a:pt x="0" y="20"/>
                      <a:pt x="0" y="20"/>
                      <a:pt x="0" y="20"/>
                    </a:cubicBezTo>
                    <a:cubicBezTo>
                      <a:pt x="41" y="20"/>
                      <a:pt x="41" y="20"/>
                      <a:pt x="41" y="20"/>
                    </a:cubicBezTo>
                    <a:lnTo>
                      <a:pt x="4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7" name="Freeform 107"/>
              <p:cNvSpPr>
                <a:spLocks/>
              </p:cNvSpPr>
              <p:nvPr/>
            </p:nvSpPr>
            <p:spPr bwMode="auto">
              <a:xfrm>
                <a:off x="4256533" y="1291851"/>
                <a:ext cx="194918" cy="97460"/>
              </a:xfrm>
              <a:custGeom>
                <a:avLst/>
                <a:gdLst>
                  <a:gd name="T0" fmla="*/ 7 w 40"/>
                  <a:gd name="T1" fmla="*/ 1 h 20"/>
                  <a:gd name="T2" fmla="*/ 2 w 40"/>
                  <a:gd name="T3" fmla="*/ 1 h 20"/>
                  <a:gd name="T4" fmla="*/ 2 w 40"/>
                  <a:gd name="T5" fmla="*/ 1 h 20"/>
                  <a:gd name="T6" fmla="*/ 0 w 40"/>
                  <a:gd name="T7" fmla="*/ 5 h 20"/>
                  <a:gd name="T8" fmla="*/ 0 w 40"/>
                  <a:gd name="T9" fmla="*/ 20 h 20"/>
                  <a:gd name="T10" fmla="*/ 40 w 40"/>
                  <a:gd name="T11" fmla="*/ 20 h 20"/>
                  <a:gd name="T12" fmla="*/ 7 w 40"/>
                  <a:gd name="T13" fmla="*/ 1 h 20"/>
                </a:gdLst>
                <a:ahLst/>
                <a:cxnLst>
                  <a:cxn ang="0">
                    <a:pos x="T0" y="T1"/>
                  </a:cxn>
                  <a:cxn ang="0">
                    <a:pos x="T2" y="T3"/>
                  </a:cxn>
                  <a:cxn ang="0">
                    <a:pos x="T4" y="T5"/>
                  </a:cxn>
                  <a:cxn ang="0">
                    <a:pos x="T6" y="T7"/>
                  </a:cxn>
                  <a:cxn ang="0">
                    <a:pos x="T8" y="T9"/>
                  </a:cxn>
                  <a:cxn ang="0">
                    <a:pos x="T10" y="T11"/>
                  </a:cxn>
                  <a:cxn ang="0">
                    <a:pos x="T12" y="T13"/>
                  </a:cxn>
                </a:cxnLst>
                <a:rect l="0" t="0" r="r" b="b"/>
                <a:pathLst>
                  <a:path w="40" h="20">
                    <a:moveTo>
                      <a:pt x="7" y="1"/>
                    </a:moveTo>
                    <a:cubicBezTo>
                      <a:pt x="6" y="0"/>
                      <a:pt x="4" y="0"/>
                      <a:pt x="2" y="1"/>
                    </a:cubicBezTo>
                    <a:cubicBezTo>
                      <a:pt x="2" y="1"/>
                      <a:pt x="2" y="1"/>
                      <a:pt x="2" y="1"/>
                    </a:cubicBezTo>
                    <a:cubicBezTo>
                      <a:pt x="1" y="2"/>
                      <a:pt x="0" y="3"/>
                      <a:pt x="0" y="5"/>
                    </a:cubicBezTo>
                    <a:cubicBezTo>
                      <a:pt x="0" y="20"/>
                      <a:pt x="0" y="20"/>
                      <a:pt x="0" y="20"/>
                    </a:cubicBezTo>
                    <a:cubicBezTo>
                      <a:pt x="40" y="20"/>
                      <a:pt x="40" y="20"/>
                      <a:pt x="40" y="20"/>
                    </a:cubicBezTo>
                    <a:lnTo>
                      <a:pt x="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8" name="Freeform 108"/>
              <p:cNvSpPr>
                <a:spLocks/>
              </p:cNvSpPr>
              <p:nvPr/>
            </p:nvSpPr>
            <p:spPr bwMode="auto">
              <a:xfrm>
                <a:off x="4951189" y="1291851"/>
                <a:ext cx="201140" cy="97460"/>
              </a:xfrm>
              <a:custGeom>
                <a:avLst/>
                <a:gdLst>
                  <a:gd name="T0" fmla="*/ 41 w 41"/>
                  <a:gd name="T1" fmla="*/ 5 h 20"/>
                  <a:gd name="T2" fmla="*/ 38 w 41"/>
                  <a:gd name="T3" fmla="*/ 1 h 20"/>
                  <a:gd name="T4" fmla="*/ 33 w 41"/>
                  <a:gd name="T5" fmla="*/ 1 h 20"/>
                  <a:gd name="T6" fmla="*/ 0 w 41"/>
                  <a:gd name="T7" fmla="*/ 20 h 20"/>
                  <a:gd name="T8" fmla="*/ 41 w 41"/>
                  <a:gd name="T9" fmla="*/ 20 h 20"/>
                  <a:gd name="T10" fmla="*/ 41 w 41"/>
                  <a:gd name="T11" fmla="*/ 5 h 20"/>
                </a:gdLst>
                <a:ahLst/>
                <a:cxnLst>
                  <a:cxn ang="0">
                    <a:pos x="T0" y="T1"/>
                  </a:cxn>
                  <a:cxn ang="0">
                    <a:pos x="T2" y="T3"/>
                  </a:cxn>
                  <a:cxn ang="0">
                    <a:pos x="T4" y="T5"/>
                  </a:cxn>
                  <a:cxn ang="0">
                    <a:pos x="T6" y="T7"/>
                  </a:cxn>
                  <a:cxn ang="0">
                    <a:pos x="T8" y="T9"/>
                  </a:cxn>
                  <a:cxn ang="0">
                    <a:pos x="T10" y="T11"/>
                  </a:cxn>
                </a:cxnLst>
                <a:rect l="0" t="0" r="r" b="b"/>
                <a:pathLst>
                  <a:path w="41" h="20">
                    <a:moveTo>
                      <a:pt x="41" y="5"/>
                    </a:moveTo>
                    <a:cubicBezTo>
                      <a:pt x="41" y="3"/>
                      <a:pt x="40" y="2"/>
                      <a:pt x="38" y="1"/>
                    </a:cubicBezTo>
                    <a:cubicBezTo>
                      <a:pt x="37" y="0"/>
                      <a:pt x="35" y="0"/>
                      <a:pt x="33" y="1"/>
                    </a:cubicBezTo>
                    <a:cubicBezTo>
                      <a:pt x="0" y="20"/>
                      <a:pt x="0" y="20"/>
                      <a:pt x="0" y="20"/>
                    </a:cubicBezTo>
                    <a:cubicBezTo>
                      <a:pt x="41" y="20"/>
                      <a:pt x="41" y="20"/>
                      <a:pt x="41" y="20"/>
                    </a:cubicBezTo>
                    <a:lnTo>
                      <a:pt x="4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9" name="Freeform 109"/>
              <p:cNvSpPr>
                <a:spLocks/>
              </p:cNvSpPr>
              <p:nvPr/>
            </p:nvSpPr>
            <p:spPr bwMode="auto">
              <a:xfrm>
                <a:off x="5170989" y="1291851"/>
                <a:ext cx="207360" cy="97460"/>
              </a:xfrm>
              <a:custGeom>
                <a:avLst/>
                <a:gdLst>
                  <a:gd name="T0" fmla="*/ 8 w 42"/>
                  <a:gd name="T1" fmla="*/ 1 h 20"/>
                  <a:gd name="T2" fmla="*/ 3 w 42"/>
                  <a:gd name="T3" fmla="*/ 1 h 20"/>
                  <a:gd name="T4" fmla="*/ 3 w 42"/>
                  <a:gd name="T5" fmla="*/ 1 h 20"/>
                  <a:gd name="T6" fmla="*/ 1 w 42"/>
                  <a:gd name="T7" fmla="*/ 5 h 20"/>
                  <a:gd name="T8" fmla="*/ 1 w 42"/>
                  <a:gd name="T9" fmla="*/ 20 h 20"/>
                  <a:gd name="T10" fmla="*/ 42 w 42"/>
                  <a:gd name="T11" fmla="*/ 20 h 20"/>
                  <a:gd name="T12" fmla="*/ 8 w 42"/>
                  <a:gd name="T13" fmla="*/ 1 h 20"/>
                </a:gdLst>
                <a:ahLst/>
                <a:cxnLst>
                  <a:cxn ang="0">
                    <a:pos x="T0" y="T1"/>
                  </a:cxn>
                  <a:cxn ang="0">
                    <a:pos x="T2" y="T3"/>
                  </a:cxn>
                  <a:cxn ang="0">
                    <a:pos x="T4" y="T5"/>
                  </a:cxn>
                  <a:cxn ang="0">
                    <a:pos x="T6" y="T7"/>
                  </a:cxn>
                  <a:cxn ang="0">
                    <a:pos x="T8" y="T9"/>
                  </a:cxn>
                  <a:cxn ang="0">
                    <a:pos x="T10" y="T11"/>
                  </a:cxn>
                  <a:cxn ang="0">
                    <a:pos x="T12" y="T13"/>
                  </a:cxn>
                </a:cxnLst>
                <a:rect l="0" t="0" r="r" b="b"/>
                <a:pathLst>
                  <a:path w="42" h="20">
                    <a:moveTo>
                      <a:pt x="8" y="1"/>
                    </a:moveTo>
                    <a:cubicBezTo>
                      <a:pt x="7" y="0"/>
                      <a:pt x="5" y="0"/>
                      <a:pt x="3" y="1"/>
                    </a:cubicBezTo>
                    <a:cubicBezTo>
                      <a:pt x="3" y="1"/>
                      <a:pt x="3" y="1"/>
                      <a:pt x="3" y="1"/>
                    </a:cubicBezTo>
                    <a:cubicBezTo>
                      <a:pt x="1" y="2"/>
                      <a:pt x="0" y="3"/>
                      <a:pt x="1" y="5"/>
                    </a:cubicBezTo>
                    <a:cubicBezTo>
                      <a:pt x="1" y="20"/>
                      <a:pt x="1" y="20"/>
                      <a:pt x="1" y="20"/>
                    </a:cubicBezTo>
                    <a:cubicBezTo>
                      <a:pt x="42" y="20"/>
                      <a:pt x="42" y="20"/>
                      <a:pt x="42" y="20"/>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0" name="Freeform 110"/>
              <p:cNvSpPr>
                <a:spLocks/>
              </p:cNvSpPr>
              <p:nvPr/>
            </p:nvSpPr>
            <p:spPr bwMode="auto">
              <a:xfrm>
                <a:off x="5871866" y="1291851"/>
                <a:ext cx="201140" cy="97460"/>
              </a:xfrm>
              <a:custGeom>
                <a:avLst/>
                <a:gdLst>
                  <a:gd name="T0" fmla="*/ 41 w 41"/>
                  <a:gd name="T1" fmla="*/ 5 h 20"/>
                  <a:gd name="T2" fmla="*/ 38 w 41"/>
                  <a:gd name="T3" fmla="*/ 1 h 20"/>
                  <a:gd name="T4" fmla="*/ 33 w 41"/>
                  <a:gd name="T5" fmla="*/ 1 h 20"/>
                  <a:gd name="T6" fmla="*/ 0 w 41"/>
                  <a:gd name="T7" fmla="*/ 20 h 20"/>
                  <a:gd name="T8" fmla="*/ 41 w 41"/>
                  <a:gd name="T9" fmla="*/ 20 h 20"/>
                  <a:gd name="T10" fmla="*/ 41 w 41"/>
                  <a:gd name="T11" fmla="*/ 5 h 20"/>
                </a:gdLst>
                <a:ahLst/>
                <a:cxnLst>
                  <a:cxn ang="0">
                    <a:pos x="T0" y="T1"/>
                  </a:cxn>
                  <a:cxn ang="0">
                    <a:pos x="T2" y="T3"/>
                  </a:cxn>
                  <a:cxn ang="0">
                    <a:pos x="T4" y="T5"/>
                  </a:cxn>
                  <a:cxn ang="0">
                    <a:pos x="T6" y="T7"/>
                  </a:cxn>
                  <a:cxn ang="0">
                    <a:pos x="T8" y="T9"/>
                  </a:cxn>
                  <a:cxn ang="0">
                    <a:pos x="T10" y="T11"/>
                  </a:cxn>
                </a:cxnLst>
                <a:rect l="0" t="0" r="r" b="b"/>
                <a:pathLst>
                  <a:path w="41" h="20">
                    <a:moveTo>
                      <a:pt x="41" y="5"/>
                    </a:moveTo>
                    <a:cubicBezTo>
                      <a:pt x="41" y="3"/>
                      <a:pt x="40" y="2"/>
                      <a:pt x="38" y="1"/>
                    </a:cubicBezTo>
                    <a:cubicBezTo>
                      <a:pt x="37" y="0"/>
                      <a:pt x="35" y="0"/>
                      <a:pt x="33" y="1"/>
                    </a:cubicBezTo>
                    <a:cubicBezTo>
                      <a:pt x="0" y="20"/>
                      <a:pt x="0" y="20"/>
                      <a:pt x="0" y="20"/>
                    </a:cubicBezTo>
                    <a:cubicBezTo>
                      <a:pt x="41" y="20"/>
                      <a:pt x="41" y="20"/>
                      <a:pt x="41" y="20"/>
                    </a:cubicBezTo>
                    <a:lnTo>
                      <a:pt x="4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1" name="Freeform 111"/>
              <p:cNvSpPr>
                <a:spLocks/>
              </p:cNvSpPr>
              <p:nvPr/>
            </p:nvSpPr>
            <p:spPr bwMode="auto">
              <a:xfrm>
                <a:off x="6091667" y="1291851"/>
                <a:ext cx="201140" cy="97460"/>
              </a:xfrm>
              <a:custGeom>
                <a:avLst/>
                <a:gdLst>
                  <a:gd name="T0" fmla="*/ 8 w 41"/>
                  <a:gd name="T1" fmla="*/ 1 h 20"/>
                  <a:gd name="T2" fmla="*/ 3 w 41"/>
                  <a:gd name="T3" fmla="*/ 1 h 20"/>
                  <a:gd name="T4" fmla="*/ 3 w 41"/>
                  <a:gd name="T5" fmla="*/ 1 h 20"/>
                  <a:gd name="T6" fmla="*/ 0 w 41"/>
                  <a:gd name="T7" fmla="*/ 5 h 20"/>
                  <a:gd name="T8" fmla="*/ 0 w 41"/>
                  <a:gd name="T9" fmla="*/ 20 h 20"/>
                  <a:gd name="T10" fmla="*/ 41 w 41"/>
                  <a:gd name="T11" fmla="*/ 20 h 20"/>
                  <a:gd name="T12" fmla="*/ 8 w 41"/>
                  <a:gd name="T13" fmla="*/ 1 h 20"/>
                </a:gdLst>
                <a:ahLst/>
                <a:cxnLst>
                  <a:cxn ang="0">
                    <a:pos x="T0" y="T1"/>
                  </a:cxn>
                  <a:cxn ang="0">
                    <a:pos x="T2" y="T3"/>
                  </a:cxn>
                  <a:cxn ang="0">
                    <a:pos x="T4" y="T5"/>
                  </a:cxn>
                  <a:cxn ang="0">
                    <a:pos x="T6" y="T7"/>
                  </a:cxn>
                  <a:cxn ang="0">
                    <a:pos x="T8" y="T9"/>
                  </a:cxn>
                  <a:cxn ang="0">
                    <a:pos x="T10" y="T11"/>
                  </a:cxn>
                  <a:cxn ang="0">
                    <a:pos x="T12" y="T13"/>
                  </a:cxn>
                </a:cxnLst>
                <a:rect l="0" t="0" r="r" b="b"/>
                <a:pathLst>
                  <a:path w="41" h="20">
                    <a:moveTo>
                      <a:pt x="8" y="1"/>
                    </a:moveTo>
                    <a:cubicBezTo>
                      <a:pt x="7" y="0"/>
                      <a:pt x="5" y="0"/>
                      <a:pt x="3" y="1"/>
                    </a:cubicBezTo>
                    <a:cubicBezTo>
                      <a:pt x="3" y="1"/>
                      <a:pt x="3" y="1"/>
                      <a:pt x="3" y="1"/>
                    </a:cubicBezTo>
                    <a:cubicBezTo>
                      <a:pt x="1" y="2"/>
                      <a:pt x="0" y="3"/>
                      <a:pt x="0" y="5"/>
                    </a:cubicBezTo>
                    <a:cubicBezTo>
                      <a:pt x="0" y="20"/>
                      <a:pt x="0" y="20"/>
                      <a:pt x="0" y="20"/>
                    </a:cubicBezTo>
                    <a:cubicBezTo>
                      <a:pt x="41" y="20"/>
                      <a:pt x="41" y="20"/>
                      <a:pt x="41" y="20"/>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2" name="Freeform 112"/>
              <p:cNvSpPr>
                <a:spLocks/>
              </p:cNvSpPr>
              <p:nvPr/>
            </p:nvSpPr>
            <p:spPr bwMode="auto">
              <a:xfrm>
                <a:off x="6792542" y="1291851"/>
                <a:ext cx="201140" cy="97460"/>
              </a:xfrm>
              <a:custGeom>
                <a:avLst/>
                <a:gdLst>
                  <a:gd name="T0" fmla="*/ 41 w 41"/>
                  <a:gd name="T1" fmla="*/ 5 h 20"/>
                  <a:gd name="T2" fmla="*/ 39 w 41"/>
                  <a:gd name="T3" fmla="*/ 1 h 20"/>
                  <a:gd name="T4" fmla="*/ 33 w 41"/>
                  <a:gd name="T5" fmla="*/ 1 h 20"/>
                  <a:gd name="T6" fmla="*/ 0 w 41"/>
                  <a:gd name="T7" fmla="*/ 20 h 20"/>
                  <a:gd name="T8" fmla="*/ 41 w 41"/>
                  <a:gd name="T9" fmla="*/ 20 h 20"/>
                  <a:gd name="T10" fmla="*/ 41 w 41"/>
                  <a:gd name="T11" fmla="*/ 5 h 20"/>
                </a:gdLst>
                <a:ahLst/>
                <a:cxnLst>
                  <a:cxn ang="0">
                    <a:pos x="T0" y="T1"/>
                  </a:cxn>
                  <a:cxn ang="0">
                    <a:pos x="T2" y="T3"/>
                  </a:cxn>
                  <a:cxn ang="0">
                    <a:pos x="T4" y="T5"/>
                  </a:cxn>
                  <a:cxn ang="0">
                    <a:pos x="T6" y="T7"/>
                  </a:cxn>
                  <a:cxn ang="0">
                    <a:pos x="T8" y="T9"/>
                  </a:cxn>
                  <a:cxn ang="0">
                    <a:pos x="T10" y="T11"/>
                  </a:cxn>
                </a:cxnLst>
                <a:rect l="0" t="0" r="r" b="b"/>
                <a:pathLst>
                  <a:path w="41" h="20">
                    <a:moveTo>
                      <a:pt x="41" y="5"/>
                    </a:moveTo>
                    <a:cubicBezTo>
                      <a:pt x="41" y="3"/>
                      <a:pt x="40" y="2"/>
                      <a:pt x="39" y="1"/>
                    </a:cubicBezTo>
                    <a:cubicBezTo>
                      <a:pt x="37" y="0"/>
                      <a:pt x="35" y="0"/>
                      <a:pt x="33" y="1"/>
                    </a:cubicBezTo>
                    <a:cubicBezTo>
                      <a:pt x="0" y="20"/>
                      <a:pt x="0" y="20"/>
                      <a:pt x="0" y="20"/>
                    </a:cubicBezTo>
                    <a:cubicBezTo>
                      <a:pt x="41" y="20"/>
                      <a:pt x="41" y="20"/>
                      <a:pt x="41" y="20"/>
                    </a:cubicBezTo>
                    <a:lnTo>
                      <a:pt x="4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3" name="Freeform 113"/>
              <p:cNvSpPr>
                <a:spLocks/>
              </p:cNvSpPr>
              <p:nvPr/>
            </p:nvSpPr>
            <p:spPr bwMode="auto">
              <a:xfrm>
                <a:off x="7018563" y="1291851"/>
                <a:ext cx="201140" cy="97460"/>
              </a:xfrm>
              <a:custGeom>
                <a:avLst/>
                <a:gdLst>
                  <a:gd name="T0" fmla="*/ 8 w 41"/>
                  <a:gd name="T1" fmla="*/ 1 h 20"/>
                  <a:gd name="T2" fmla="*/ 2 w 41"/>
                  <a:gd name="T3" fmla="*/ 1 h 20"/>
                  <a:gd name="T4" fmla="*/ 2 w 41"/>
                  <a:gd name="T5" fmla="*/ 1 h 20"/>
                  <a:gd name="T6" fmla="*/ 0 w 41"/>
                  <a:gd name="T7" fmla="*/ 5 h 20"/>
                  <a:gd name="T8" fmla="*/ 0 w 41"/>
                  <a:gd name="T9" fmla="*/ 20 h 20"/>
                  <a:gd name="T10" fmla="*/ 41 w 41"/>
                  <a:gd name="T11" fmla="*/ 20 h 20"/>
                  <a:gd name="T12" fmla="*/ 8 w 41"/>
                  <a:gd name="T13" fmla="*/ 1 h 20"/>
                </a:gdLst>
                <a:ahLst/>
                <a:cxnLst>
                  <a:cxn ang="0">
                    <a:pos x="T0" y="T1"/>
                  </a:cxn>
                  <a:cxn ang="0">
                    <a:pos x="T2" y="T3"/>
                  </a:cxn>
                  <a:cxn ang="0">
                    <a:pos x="T4" y="T5"/>
                  </a:cxn>
                  <a:cxn ang="0">
                    <a:pos x="T6" y="T7"/>
                  </a:cxn>
                  <a:cxn ang="0">
                    <a:pos x="T8" y="T9"/>
                  </a:cxn>
                  <a:cxn ang="0">
                    <a:pos x="T10" y="T11"/>
                  </a:cxn>
                  <a:cxn ang="0">
                    <a:pos x="T12" y="T13"/>
                  </a:cxn>
                </a:cxnLst>
                <a:rect l="0" t="0" r="r" b="b"/>
                <a:pathLst>
                  <a:path w="41" h="20">
                    <a:moveTo>
                      <a:pt x="8" y="1"/>
                    </a:moveTo>
                    <a:cubicBezTo>
                      <a:pt x="6" y="0"/>
                      <a:pt x="4" y="0"/>
                      <a:pt x="2" y="1"/>
                    </a:cubicBezTo>
                    <a:cubicBezTo>
                      <a:pt x="2" y="1"/>
                      <a:pt x="2" y="1"/>
                      <a:pt x="2" y="1"/>
                    </a:cubicBezTo>
                    <a:cubicBezTo>
                      <a:pt x="1" y="2"/>
                      <a:pt x="0" y="3"/>
                      <a:pt x="0" y="5"/>
                    </a:cubicBezTo>
                    <a:cubicBezTo>
                      <a:pt x="0" y="20"/>
                      <a:pt x="0" y="20"/>
                      <a:pt x="0" y="20"/>
                    </a:cubicBezTo>
                    <a:cubicBezTo>
                      <a:pt x="41" y="20"/>
                      <a:pt x="41" y="20"/>
                      <a:pt x="41" y="20"/>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4" name="Freeform 114"/>
              <p:cNvSpPr>
                <a:spLocks/>
              </p:cNvSpPr>
              <p:nvPr/>
            </p:nvSpPr>
            <p:spPr bwMode="auto">
              <a:xfrm>
                <a:off x="7713220" y="1291851"/>
                <a:ext cx="201140" cy="97460"/>
              </a:xfrm>
              <a:custGeom>
                <a:avLst/>
                <a:gdLst>
                  <a:gd name="T0" fmla="*/ 41 w 41"/>
                  <a:gd name="T1" fmla="*/ 5 h 20"/>
                  <a:gd name="T2" fmla="*/ 38 w 41"/>
                  <a:gd name="T3" fmla="*/ 1 h 20"/>
                  <a:gd name="T4" fmla="*/ 33 w 41"/>
                  <a:gd name="T5" fmla="*/ 1 h 20"/>
                  <a:gd name="T6" fmla="*/ 0 w 41"/>
                  <a:gd name="T7" fmla="*/ 20 h 20"/>
                  <a:gd name="T8" fmla="*/ 41 w 41"/>
                  <a:gd name="T9" fmla="*/ 20 h 20"/>
                  <a:gd name="T10" fmla="*/ 41 w 41"/>
                  <a:gd name="T11" fmla="*/ 5 h 20"/>
                </a:gdLst>
                <a:ahLst/>
                <a:cxnLst>
                  <a:cxn ang="0">
                    <a:pos x="T0" y="T1"/>
                  </a:cxn>
                  <a:cxn ang="0">
                    <a:pos x="T2" y="T3"/>
                  </a:cxn>
                  <a:cxn ang="0">
                    <a:pos x="T4" y="T5"/>
                  </a:cxn>
                  <a:cxn ang="0">
                    <a:pos x="T6" y="T7"/>
                  </a:cxn>
                  <a:cxn ang="0">
                    <a:pos x="T8" y="T9"/>
                  </a:cxn>
                  <a:cxn ang="0">
                    <a:pos x="T10" y="T11"/>
                  </a:cxn>
                </a:cxnLst>
                <a:rect l="0" t="0" r="r" b="b"/>
                <a:pathLst>
                  <a:path w="41" h="20">
                    <a:moveTo>
                      <a:pt x="41" y="5"/>
                    </a:moveTo>
                    <a:cubicBezTo>
                      <a:pt x="41" y="3"/>
                      <a:pt x="40" y="2"/>
                      <a:pt x="38" y="1"/>
                    </a:cubicBezTo>
                    <a:cubicBezTo>
                      <a:pt x="37" y="0"/>
                      <a:pt x="35" y="0"/>
                      <a:pt x="33" y="1"/>
                    </a:cubicBezTo>
                    <a:cubicBezTo>
                      <a:pt x="0" y="20"/>
                      <a:pt x="0" y="20"/>
                      <a:pt x="0" y="20"/>
                    </a:cubicBezTo>
                    <a:cubicBezTo>
                      <a:pt x="41" y="20"/>
                      <a:pt x="41" y="20"/>
                      <a:pt x="41" y="20"/>
                    </a:cubicBezTo>
                    <a:lnTo>
                      <a:pt x="4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5" name="Freeform 115"/>
              <p:cNvSpPr>
                <a:spLocks/>
              </p:cNvSpPr>
              <p:nvPr/>
            </p:nvSpPr>
            <p:spPr bwMode="auto">
              <a:xfrm>
                <a:off x="7939241" y="1291851"/>
                <a:ext cx="201140" cy="97460"/>
              </a:xfrm>
              <a:custGeom>
                <a:avLst/>
                <a:gdLst>
                  <a:gd name="T0" fmla="*/ 7 w 41"/>
                  <a:gd name="T1" fmla="*/ 1 h 20"/>
                  <a:gd name="T2" fmla="*/ 2 w 41"/>
                  <a:gd name="T3" fmla="*/ 1 h 20"/>
                  <a:gd name="T4" fmla="*/ 2 w 41"/>
                  <a:gd name="T5" fmla="*/ 1 h 20"/>
                  <a:gd name="T6" fmla="*/ 0 w 41"/>
                  <a:gd name="T7" fmla="*/ 5 h 20"/>
                  <a:gd name="T8" fmla="*/ 0 w 41"/>
                  <a:gd name="T9" fmla="*/ 20 h 20"/>
                  <a:gd name="T10" fmla="*/ 41 w 41"/>
                  <a:gd name="T11" fmla="*/ 20 h 20"/>
                  <a:gd name="T12" fmla="*/ 7 w 41"/>
                  <a:gd name="T13" fmla="*/ 1 h 20"/>
                </a:gdLst>
                <a:ahLst/>
                <a:cxnLst>
                  <a:cxn ang="0">
                    <a:pos x="T0" y="T1"/>
                  </a:cxn>
                  <a:cxn ang="0">
                    <a:pos x="T2" y="T3"/>
                  </a:cxn>
                  <a:cxn ang="0">
                    <a:pos x="T4" y="T5"/>
                  </a:cxn>
                  <a:cxn ang="0">
                    <a:pos x="T6" y="T7"/>
                  </a:cxn>
                  <a:cxn ang="0">
                    <a:pos x="T8" y="T9"/>
                  </a:cxn>
                  <a:cxn ang="0">
                    <a:pos x="T10" y="T11"/>
                  </a:cxn>
                  <a:cxn ang="0">
                    <a:pos x="T12" y="T13"/>
                  </a:cxn>
                </a:cxnLst>
                <a:rect l="0" t="0" r="r" b="b"/>
                <a:pathLst>
                  <a:path w="41" h="20">
                    <a:moveTo>
                      <a:pt x="7" y="1"/>
                    </a:moveTo>
                    <a:cubicBezTo>
                      <a:pt x="6" y="0"/>
                      <a:pt x="4" y="0"/>
                      <a:pt x="2" y="1"/>
                    </a:cubicBezTo>
                    <a:cubicBezTo>
                      <a:pt x="2" y="1"/>
                      <a:pt x="2" y="1"/>
                      <a:pt x="2" y="1"/>
                    </a:cubicBezTo>
                    <a:cubicBezTo>
                      <a:pt x="1" y="2"/>
                      <a:pt x="0" y="3"/>
                      <a:pt x="0" y="5"/>
                    </a:cubicBezTo>
                    <a:cubicBezTo>
                      <a:pt x="0" y="20"/>
                      <a:pt x="0" y="20"/>
                      <a:pt x="0" y="20"/>
                    </a:cubicBezTo>
                    <a:cubicBezTo>
                      <a:pt x="41" y="20"/>
                      <a:pt x="41" y="20"/>
                      <a:pt x="41" y="20"/>
                    </a:cubicBezTo>
                    <a:lnTo>
                      <a:pt x="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6" name="Freeform 116"/>
              <p:cNvSpPr>
                <a:spLocks/>
              </p:cNvSpPr>
              <p:nvPr/>
            </p:nvSpPr>
            <p:spPr bwMode="auto">
              <a:xfrm>
                <a:off x="8633896" y="1291851"/>
                <a:ext cx="201140" cy="97460"/>
              </a:xfrm>
              <a:custGeom>
                <a:avLst/>
                <a:gdLst>
                  <a:gd name="T0" fmla="*/ 41 w 41"/>
                  <a:gd name="T1" fmla="*/ 5 h 20"/>
                  <a:gd name="T2" fmla="*/ 38 w 41"/>
                  <a:gd name="T3" fmla="*/ 1 h 20"/>
                  <a:gd name="T4" fmla="*/ 33 w 41"/>
                  <a:gd name="T5" fmla="*/ 1 h 20"/>
                  <a:gd name="T6" fmla="*/ 0 w 41"/>
                  <a:gd name="T7" fmla="*/ 20 h 20"/>
                  <a:gd name="T8" fmla="*/ 41 w 41"/>
                  <a:gd name="T9" fmla="*/ 20 h 20"/>
                  <a:gd name="T10" fmla="*/ 41 w 41"/>
                  <a:gd name="T11" fmla="*/ 5 h 20"/>
                </a:gdLst>
                <a:ahLst/>
                <a:cxnLst>
                  <a:cxn ang="0">
                    <a:pos x="T0" y="T1"/>
                  </a:cxn>
                  <a:cxn ang="0">
                    <a:pos x="T2" y="T3"/>
                  </a:cxn>
                  <a:cxn ang="0">
                    <a:pos x="T4" y="T5"/>
                  </a:cxn>
                  <a:cxn ang="0">
                    <a:pos x="T6" y="T7"/>
                  </a:cxn>
                  <a:cxn ang="0">
                    <a:pos x="T8" y="T9"/>
                  </a:cxn>
                  <a:cxn ang="0">
                    <a:pos x="T10" y="T11"/>
                  </a:cxn>
                </a:cxnLst>
                <a:rect l="0" t="0" r="r" b="b"/>
                <a:pathLst>
                  <a:path w="41" h="20">
                    <a:moveTo>
                      <a:pt x="41" y="5"/>
                    </a:moveTo>
                    <a:cubicBezTo>
                      <a:pt x="41" y="3"/>
                      <a:pt x="40" y="2"/>
                      <a:pt x="38" y="1"/>
                    </a:cubicBezTo>
                    <a:cubicBezTo>
                      <a:pt x="37" y="0"/>
                      <a:pt x="35" y="0"/>
                      <a:pt x="33" y="1"/>
                    </a:cubicBezTo>
                    <a:cubicBezTo>
                      <a:pt x="0" y="20"/>
                      <a:pt x="0" y="20"/>
                      <a:pt x="0" y="20"/>
                    </a:cubicBezTo>
                    <a:cubicBezTo>
                      <a:pt x="41" y="20"/>
                      <a:pt x="41" y="20"/>
                      <a:pt x="41" y="20"/>
                    </a:cubicBezTo>
                    <a:lnTo>
                      <a:pt x="4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7" name="Freeform 117"/>
              <p:cNvSpPr>
                <a:spLocks/>
              </p:cNvSpPr>
              <p:nvPr/>
            </p:nvSpPr>
            <p:spPr bwMode="auto">
              <a:xfrm>
                <a:off x="8855770" y="1291851"/>
                <a:ext cx="205287" cy="97460"/>
              </a:xfrm>
              <a:custGeom>
                <a:avLst/>
                <a:gdLst>
                  <a:gd name="T0" fmla="*/ 8 w 42"/>
                  <a:gd name="T1" fmla="*/ 1 h 20"/>
                  <a:gd name="T2" fmla="*/ 3 w 42"/>
                  <a:gd name="T3" fmla="*/ 1 h 20"/>
                  <a:gd name="T4" fmla="*/ 3 w 42"/>
                  <a:gd name="T5" fmla="*/ 1 h 20"/>
                  <a:gd name="T6" fmla="*/ 0 w 42"/>
                  <a:gd name="T7" fmla="*/ 5 h 20"/>
                  <a:gd name="T8" fmla="*/ 1 w 42"/>
                  <a:gd name="T9" fmla="*/ 20 h 20"/>
                  <a:gd name="T10" fmla="*/ 42 w 42"/>
                  <a:gd name="T11" fmla="*/ 20 h 20"/>
                  <a:gd name="T12" fmla="*/ 8 w 42"/>
                  <a:gd name="T13" fmla="*/ 1 h 20"/>
                </a:gdLst>
                <a:ahLst/>
                <a:cxnLst>
                  <a:cxn ang="0">
                    <a:pos x="T0" y="T1"/>
                  </a:cxn>
                  <a:cxn ang="0">
                    <a:pos x="T2" y="T3"/>
                  </a:cxn>
                  <a:cxn ang="0">
                    <a:pos x="T4" y="T5"/>
                  </a:cxn>
                  <a:cxn ang="0">
                    <a:pos x="T6" y="T7"/>
                  </a:cxn>
                  <a:cxn ang="0">
                    <a:pos x="T8" y="T9"/>
                  </a:cxn>
                  <a:cxn ang="0">
                    <a:pos x="T10" y="T11"/>
                  </a:cxn>
                  <a:cxn ang="0">
                    <a:pos x="T12" y="T13"/>
                  </a:cxn>
                </a:cxnLst>
                <a:rect l="0" t="0" r="r" b="b"/>
                <a:pathLst>
                  <a:path w="42" h="20">
                    <a:moveTo>
                      <a:pt x="8" y="1"/>
                    </a:moveTo>
                    <a:cubicBezTo>
                      <a:pt x="7" y="0"/>
                      <a:pt x="5" y="0"/>
                      <a:pt x="3" y="1"/>
                    </a:cubicBezTo>
                    <a:cubicBezTo>
                      <a:pt x="3" y="1"/>
                      <a:pt x="3" y="1"/>
                      <a:pt x="3" y="1"/>
                    </a:cubicBezTo>
                    <a:cubicBezTo>
                      <a:pt x="1" y="2"/>
                      <a:pt x="0" y="3"/>
                      <a:pt x="0" y="5"/>
                    </a:cubicBezTo>
                    <a:cubicBezTo>
                      <a:pt x="1" y="20"/>
                      <a:pt x="1" y="20"/>
                      <a:pt x="1" y="20"/>
                    </a:cubicBezTo>
                    <a:cubicBezTo>
                      <a:pt x="42" y="20"/>
                      <a:pt x="42" y="20"/>
                      <a:pt x="42" y="20"/>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8" name="Freeform 118"/>
              <p:cNvSpPr>
                <a:spLocks/>
              </p:cNvSpPr>
              <p:nvPr/>
            </p:nvSpPr>
            <p:spPr bwMode="auto">
              <a:xfrm>
                <a:off x="8855770" y="758936"/>
                <a:ext cx="288231" cy="454118"/>
              </a:xfrm>
              <a:custGeom>
                <a:avLst/>
                <a:gdLst>
                  <a:gd name="T0" fmla="*/ 59 w 59"/>
                  <a:gd name="T1" fmla="*/ 30 h 93"/>
                  <a:gd name="T2" fmla="*/ 8 w 59"/>
                  <a:gd name="T3" fmla="*/ 1 h 93"/>
                  <a:gd name="T4" fmla="*/ 3 w 59"/>
                  <a:gd name="T5" fmla="*/ 1 h 93"/>
                  <a:gd name="T6" fmla="*/ 3 w 59"/>
                  <a:gd name="T7" fmla="*/ 1 h 93"/>
                  <a:gd name="T8" fmla="*/ 1 w 59"/>
                  <a:gd name="T9" fmla="*/ 6 h 93"/>
                  <a:gd name="T10" fmla="*/ 0 w 59"/>
                  <a:gd name="T11" fmla="*/ 88 h 93"/>
                  <a:gd name="T12" fmla="*/ 3 w 59"/>
                  <a:gd name="T13" fmla="*/ 92 h 93"/>
                  <a:gd name="T14" fmla="*/ 8 w 59"/>
                  <a:gd name="T15" fmla="*/ 92 h 93"/>
                  <a:gd name="T16" fmla="*/ 59 w 59"/>
                  <a:gd name="T17" fmla="*/ 63 h 93"/>
                  <a:gd name="T18" fmla="*/ 59 w 59"/>
                  <a:gd name="T19" fmla="*/ 3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93">
                    <a:moveTo>
                      <a:pt x="59" y="30"/>
                    </a:moveTo>
                    <a:cubicBezTo>
                      <a:pt x="8" y="1"/>
                      <a:pt x="8" y="1"/>
                      <a:pt x="8" y="1"/>
                    </a:cubicBezTo>
                    <a:cubicBezTo>
                      <a:pt x="7" y="0"/>
                      <a:pt x="5" y="0"/>
                      <a:pt x="3" y="1"/>
                    </a:cubicBezTo>
                    <a:cubicBezTo>
                      <a:pt x="3" y="1"/>
                      <a:pt x="3" y="1"/>
                      <a:pt x="3" y="1"/>
                    </a:cubicBezTo>
                    <a:cubicBezTo>
                      <a:pt x="2" y="2"/>
                      <a:pt x="1" y="4"/>
                      <a:pt x="1" y="6"/>
                    </a:cubicBezTo>
                    <a:cubicBezTo>
                      <a:pt x="0" y="88"/>
                      <a:pt x="0" y="88"/>
                      <a:pt x="0" y="88"/>
                    </a:cubicBezTo>
                    <a:cubicBezTo>
                      <a:pt x="0" y="90"/>
                      <a:pt x="1" y="91"/>
                      <a:pt x="3" y="92"/>
                    </a:cubicBezTo>
                    <a:cubicBezTo>
                      <a:pt x="5" y="93"/>
                      <a:pt x="7" y="93"/>
                      <a:pt x="8" y="92"/>
                    </a:cubicBezTo>
                    <a:cubicBezTo>
                      <a:pt x="59" y="63"/>
                      <a:pt x="59" y="63"/>
                      <a:pt x="59" y="63"/>
                    </a:cubicBezTo>
                    <a:lnTo>
                      <a:pt x="59"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9" name="Freeform 119"/>
              <p:cNvSpPr>
                <a:spLocks/>
              </p:cNvSpPr>
              <p:nvPr/>
            </p:nvSpPr>
            <p:spPr bwMode="auto">
              <a:xfrm>
                <a:off x="8849550" y="230170"/>
                <a:ext cx="294451" cy="454118"/>
              </a:xfrm>
              <a:custGeom>
                <a:avLst/>
                <a:gdLst>
                  <a:gd name="T0" fmla="*/ 60 w 60"/>
                  <a:gd name="T1" fmla="*/ 31 h 93"/>
                  <a:gd name="T2" fmla="*/ 8 w 60"/>
                  <a:gd name="T3" fmla="*/ 1 h 93"/>
                  <a:gd name="T4" fmla="*/ 3 w 60"/>
                  <a:gd name="T5" fmla="*/ 1 h 93"/>
                  <a:gd name="T6" fmla="*/ 0 w 60"/>
                  <a:gd name="T7" fmla="*/ 6 h 93"/>
                  <a:gd name="T8" fmla="*/ 0 w 60"/>
                  <a:gd name="T9" fmla="*/ 88 h 93"/>
                  <a:gd name="T10" fmla="*/ 3 w 60"/>
                  <a:gd name="T11" fmla="*/ 92 h 93"/>
                  <a:gd name="T12" fmla="*/ 8 w 60"/>
                  <a:gd name="T13" fmla="*/ 92 h 93"/>
                  <a:gd name="T14" fmla="*/ 60 w 60"/>
                  <a:gd name="T15" fmla="*/ 63 h 93"/>
                  <a:gd name="T16" fmla="*/ 60 w 60"/>
                  <a:gd name="T17"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93">
                    <a:moveTo>
                      <a:pt x="60" y="31"/>
                    </a:moveTo>
                    <a:cubicBezTo>
                      <a:pt x="8" y="1"/>
                      <a:pt x="8" y="1"/>
                      <a:pt x="8" y="1"/>
                    </a:cubicBezTo>
                    <a:cubicBezTo>
                      <a:pt x="7" y="0"/>
                      <a:pt x="5" y="0"/>
                      <a:pt x="3" y="1"/>
                    </a:cubicBezTo>
                    <a:cubicBezTo>
                      <a:pt x="1" y="2"/>
                      <a:pt x="0" y="4"/>
                      <a:pt x="0" y="6"/>
                    </a:cubicBezTo>
                    <a:cubicBezTo>
                      <a:pt x="0" y="88"/>
                      <a:pt x="0" y="88"/>
                      <a:pt x="0" y="88"/>
                    </a:cubicBezTo>
                    <a:cubicBezTo>
                      <a:pt x="0" y="90"/>
                      <a:pt x="1" y="91"/>
                      <a:pt x="3" y="92"/>
                    </a:cubicBezTo>
                    <a:cubicBezTo>
                      <a:pt x="5" y="93"/>
                      <a:pt x="7" y="93"/>
                      <a:pt x="8" y="92"/>
                    </a:cubicBezTo>
                    <a:cubicBezTo>
                      <a:pt x="60" y="63"/>
                      <a:pt x="60" y="63"/>
                      <a:pt x="60" y="63"/>
                    </a:cubicBezTo>
                    <a:lnTo>
                      <a:pt x="60"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99" name="Frihandsfigur 498"/>
              <p:cNvSpPr>
                <a:spLocks/>
              </p:cNvSpPr>
              <p:nvPr userDrawn="1"/>
            </p:nvSpPr>
            <p:spPr bwMode="auto">
              <a:xfrm>
                <a:off x="0" y="1023507"/>
                <a:ext cx="82383" cy="365804"/>
              </a:xfrm>
              <a:custGeom>
                <a:avLst/>
                <a:gdLst>
                  <a:gd name="connsiteX0" fmla="*/ 43339 w 82383"/>
                  <a:gd name="connsiteY0" fmla="*/ 3671 h 365804"/>
                  <a:gd name="connsiteX1" fmla="*/ 67741 w 82383"/>
                  <a:gd name="connsiteY1" fmla="*/ 3671 h 365804"/>
                  <a:gd name="connsiteX2" fmla="*/ 82383 w 82383"/>
                  <a:gd name="connsiteY2" fmla="*/ 28139 h 365804"/>
                  <a:gd name="connsiteX3" fmla="*/ 77502 w 82383"/>
                  <a:gd name="connsiteY3" fmla="*/ 365804 h 365804"/>
                  <a:gd name="connsiteX4" fmla="*/ 32224 w 82383"/>
                  <a:gd name="connsiteY4" fmla="*/ 365804 h 365804"/>
                  <a:gd name="connsiteX5" fmla="*/ 0 w 82383"/>
                  <a:gd name="connsiteY5" fmla="*/ 365804 h 365804"/>
                  <a:gd name="connsiteX6" fmla="*/ 0 w 82383"/>
                  <a:gd name="connsiteY6" fmla="*/ 28765 h 36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383" h="365804">
                    <a:moveTo>
                      <a:pt x="43339" y="3671"/>
                    </a:moveTo>
                    <a:cubicBezTo>
                      <a:pt x="48219" y="-1223"/>
                      <a:pt x="57980" y="-1223"/>
                      <a:pt x="67741" y="3671"/>
                    </a:cubicBezTo>
                    <a:cubicBezTo>
                      <a:pt x="77502" y="8564"/>
                      <a:pt x="82383" y="18352"/>
                      <a:pt x="82383" y="28139"/>
                    </a:cubicBezTo>
                    <a:lnTo>
                      <a:pt x="77502" y="365804"/>
                    </a:lnTo>
                    <a:cubicBezTo>
                      <a:pt x="77502" y="365804"/>
                      <a:pt x="77502" y="365804"/>
                      <a:pt x="32224" y="365804"/>
                    </a:cubicBezTo>
                    <a:lnTo>
                      <a:pt x="0" y="365804"/>
                    </a:lnTo>
                    <a:lnTo>
                      <a:pt x="0" y="287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131" name="Freeform 121"/>
              <p:cNvSpPr>
                <a:spLocks/>
              </p:cNvSpPr>
              <p:nvPr/>
            </p:nvSpPr>
            <p:spPr bwMode="auto">
              <a:xfrm>
                <a:off x="103119" y="1028504"/>
                <a:ext cx="406425" cy="360807"/>
              </a:xfrm>
              <a:custGeom>
                <a:avLst/>
                <a:gdLst>
                  <a:gd name="T0" fmla="*/ 79 w 83"/>
                  <a:gd name="T1" fmla="*/ 50 h 74"/>
                  <a:gd name="T2" fmla="*/ 79 w 83"/>
                  <a:gd name="T3" fmla="*/ 50 h 74"/>
                  <a:gd name="T4" fmla="*/ 79 w 83"/>
                  <a:gd name="T5" fmla="*/ 50 h 74"/>
                  <a:gd name="T6" fmla="*/ 81 w 83"/>
                  <a:gd name="T7" fmla="*/ 43 h 74"/>
                  <a:gd name="T8" fmla="*/ 79 w 83"/>
                  <a:gd name="T9" fmla="*/ 41 h 74"/>
                  <a:gd name="T10" fmla="*/ 8 w 83"/>
                  <a:gd name="T11" fmla="*/ 0 h 74"/>
                  <a:gd name="T12" fmla="*/ 3 w 83"/>
                  <a:gd name="T13" fmla="*/ 0 h 74"/>
                  <a:gd name="T14" fmla="*/ 0 w 83"/>
                  <a:gd name="T15" fmla="*/ 5 h 74"/>
                  <a:gd name="T16" fmla="*/ 1 w 83"/>
                  <a:gd name="T17" fmla="*/ 74 h 74"/>
                  <a:gd name="T18" fmla="*/ 39 w 83"/>
                  <a:gd name="T19" fmla="*/ 74 h 74"/>
                  <a:gd name="T20" fmla="*/ 79 w 83"/>
                  <a:gd name="T21" fmla="*/ 5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74">
                    <a:moveTo>
                      <a:pt x="79" y="50"/>
                    </a:moveTo>
                    <a:cubicBezTo>
                      <a:pt x="79" y="50"/>
                      <a:pt x="79" y="50"/>
                      <a:pt x="79" y="50"/>
                    </a:cubicBezTo>
                    <a:cubicBezTo>
                      <a:pt x="79" y="50"/>
                      <a:pt x="79" y="50"/>
                      <a:pt x="79" y="50"/>
                    </a:cubicBezTo>
                    <a:cubicBezTo>
                      <a:pt x="82" y="49"/>
                      <a:pt x="83" y="46"/>
                      <a:pt x="81" y="43"/>
                    </a:cubicBezTo>
                    <a:cubicBezTo>
                      <a:pt x="81" y="42"/>
                      <a:pt x="80" y="42"/>
                      <a:pt x="79" y="41"/>
                    </a:cubicBezTo>
                    <a:cubicBezTo>
                      <a:pt x="8" y="0"/>
                      <a:pt x="8" y="0"/>
                      <a:pt x="8" y="0"/>
                    </a:cubicBezTo>
                    <a:cubicBezTo>
                      <a:pt x="7" y="0"/>
                      <a:pt x="5" y="0"/>
                      <a:pt x="3" y="0"/>
                    </a:cubicBezTo>
                    <a:cubicBezTo>
                      <a:pt x="1" y="1"/>
                      <a:pt x="0" y="3"/>
                      <a:pt x="0" y="5"/>
                    </a:cubicBezTo>
                    <a:cubicBezTo>
                      <a:pt x="1" y="74"/>
                      <a:pt x="1" y="74"/>
                      <a:pt x="1" y="74"/>
                    </a:cubicBezTo>
                    <a:cubicBezTo>
                      <a:pt x="39" y="74"/>
                      <a:pt x="39" y="74"/>
                      <a:pt x="39" y="74"/>
                    </a:cubicBezTo>
                    <a:lnTo>
                      <a:pt x="79"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2" name="Freeform 122"/>
              <p:cNvSpPr>
                <a:spLocks/>
              </p:cNvSpPr>
              <p:nvPr/>
            </p:nvSpPr>
            <p:spPr bwMode="auto">
              <a:xfrm>
                <a:off x="602856" y="1022284"/>
                <a:ext cx="396058" cy="367027"/>
              </a:xfrm>
              <a:custGeom>
                <a:avLst/>
                <a:gdLst>
                  <a:gd name="T0" fmla="*/ 81 w 81"/>
                  <a:gd name="T1" fmla="*/ 6 h 75"/>
                  <a:gd name="T2" fmla="*/ 79 w 81"/>
                  <a:gd name="T3" fmla="*/ 1 h 75"/>
                  <a:gd name="T4" fmla="*/ 74 w 81"/>
                  <a:gd name="T5" fmla="*/ 1 h 75"/>
                  <a:gd name="T6" fmla="*/ 2 w 81"/>
                  <a:gd name="T7" fmla="*/ 42 h 75"/>
                  <a:gd name="T8" fmla="*/ 0 w 81"/>
                  <a:gd name="T9" fmla="*/ 47 h 75"/>
                  <a:gd name="T10" fmla="*/ 2 w 81"/>
                  <a:gd name="T11" fmla="*/ 51 h 75"/>
                  <a:gd name="T12" fmla="*/ 43 w 81"/>
                  <a:gd name="T13" fmla="*/ 75 h 75"/>
                  <a:gd name="T14" fmla="*/ 81 w 81"/>
                  <a:gd name="T15" fmla="*/ 75 h 75"/>
                  <a:gd name="T16" fmla="*/ 81 w 81"/>
                  <a:gd name="T17" fmla="*/ 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75">
                    <a:moveTo>
                      <a:pt x="81" y="6"/>
                    </a:moveTo>
                    <a:cubicBezTo>
                      <a:pt x="81" y="4"/>
                      <a:pt x="80" y="2"/>
                      <a:pt x="79" y="1"/>
                    </a:cubicBezTo>
                    <a:cubicBezTo>
                      <a:pt x="77" y="0"/>
                      <a:pt x="75" y="0"/>
                      <a:pt x="74" y="1"/>
                    </a:cubicBezTo>
                    <a:cubicBezTo>
                      <a:pt x="2" y="42"/>
                      <a:pt x="2" y="42"/>
                      <a:pt x="2" y="42"/>
                    </a:cubicBezTo>
                    <a:cubicBezTo>
                      <a:pt x="1" y="43"/>
                      <a:pt x="0" y="45"/>
                      <a:pt x="0" y="47"/>
                    </a:cubicBezTo>
                    <a:cubicBezTo>
                      <a:pt x="0" y="49"/>
                      <a:pt x="1" y="50"/>
                      <a:pt x="2" y="51"/>
                    </a:cubicBezTo>
                    <a:cubicBezTo>
                      <a:pt x="43" y="75"/>
                      <a:pt x="43" y="75"/>
                      <a:pt x="43" y="75"/>
                    </a:cubicBezTo>
                    <a:cubicBezTo>
                      <a:pt x="81" y="75"/>
                      <a:pt x="81" y="75"/>
                      <a:pt x="81" y="75"/>
                    </a:cubicBezTo>
                    <a:lnTo>
                      <a:pt x="8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3" name="Freeform 123"/>
              <p:cNvSpPr>
                <a:spLocks/>
              </p:cNvSpPr>
              <p:nvPr/>
            </p:nvSpPr>
            <p:spPr bwMode="auto">
              <a:xfrm>
                <a:off x="1027944" y="1028504"/>
                <a:ext cx="402278" cy="360807"/>
              </a:xfrm>
              <a:custGeom>
                <a:avLst/>
                <a:gdLst>
                  <a:gd name="T0" fmla="*/ 79 w 82"/>
                  <a:gd name="T1" fmla="*/ 51 h 74"/>
                  <a:gd name="T2" fmla="*/ 79 w 82"/>
                  <a:gd name="T3" fmla="*/ 51 h 74"/>
                  <a:gd name="T4" fmla="*/ 79 w 82"/>
                  <a:gd name="T5" fmla="*/ 51 h 74"/>
                  <a:gd name="T6" fmla="*/ 81 w 82"/>
                  <a:gd name="T7" fmla="*/ 43 h 74"/>
                  <a:gd name="T8" fmla="*/ 78 w 82"/>
                  <a:gd name="T9" fmla="*/ 41 h 74"/>
                  <a:gd name="T10" fmla="*/ 8 w 82"/>
                  <a:gd name="T11" fmla="*/ 1 h 74"/>
                  <a:gd name="T12" fmla="*/ 2 w 82"/>
                  <a:gd name="T13" fmla="*/ 1 h 74"/>
                  <a:gd name="T14" fmla="*/ 0 w 82"/>
                  <a:gd name="T15" fmla="*/ 5 h 74"/>
                  <a:gd name="T16" fmla="*/ 0 w 82"/>
                  <a:gd name="T17" fmla="*/ 74 h 74"/>
                  <a:gd name="T18" fmla="*/ 39 w 82"/>
                  <a:gd name="T19" fmla="*/ 74 h 74"/>
                  <a:gd name="T20" fmla="*/ 79 w 82"/>
                  <a:gd name="T21"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4">
                    <a:moveTo>
                      <a:pt x="79" y="51"/>
                    </a:moveTo>
                    <a:cubicBezTo>
                      <a:pt x="79" y="51"/>
                      <a:pt x="79" y="51"/>
                      <a:pt x="79" y="51"/>
                    </a:cubicBezTo>
                    <a:cubicBezTo>
                      <a:pt x="79" y="51"/>
                      <a:pt x="79" y="51"/>
                      <a:pt x="79" y="51"/>
                    </a:cubicBezTo>
                    <a:cubicBezTo>
                      <a:pt x="81" y="49"/>
                      <a:pt x="82" y="46"/>
                      <a:pt x="81" y="43"/>
                    </a:cubicBezTo>
                    <a:cubicBezTo>
                      <a:pt x="80" y="43"/>
                      <a:pt x="79" y="42"/>
                      <a:pt x="78" y="41"/>
                    </a:cubicBezTo>
                    <a:cubicBezTo>
                      <a:pt x="8" y="1"/>
                      <a:pt x="8" y="1"/>
                      <a:pt x="8" y="1"/>
                    </a:cubicBezTo>
                    <a:cubicBezTo>
                      <a:pt x="6" y="0"/>
                      <a:pt x="4" y="0"/>
                      <a:pt x="2" y="1"/>
                    </a:cubicBezTo>
                    <a:cubicBezTo>
                      <a:pt x="1" y="2"/>
                      <a:pt x="0" y="3"/>
                      <a:pt x="0" y="5"/>
                    </a:cubicBezTo>
                    <a:cubicBezTo>
                      <a:pt x="0" y="74"/>
                      <a:pt x="0" y="74"/>
                      <a:pt x="0" y="74"/>
                    </a:cubicBezTo>
                    <a:cubicBezTo>
                      <a:pt x="39" y="74"/>
                      <a:pt x="39" y="74"/>
                      <a:pt x="39" y="74"/>
                    </a:cubicBezTo>
                    <a:lnTo>
                      <a:pt x="79"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4" name="Freeform 124"/>
              <p:cNvSpPr>
                <a:spLocks/>
              </p:cNvSpPr>
              <p:nvPr/>
            </p:nvSpPr>
            <p:spPr bwMode="auto">
              <a:xfrm>
                <a:off x="1523532" y="1028504"/>
                <a:ext cx="400205" cy="360807"/>
              </a:xfrm>
              <a:custGeom>
                <a:avLst/>
                <a:gdLst>
                  <a:gd name="T0" fmla="*/ 82 w 82"/>
                  <a:gd name="T1" fmla="*/ 5 h 74"/>
                  <a:gd name="T2" fmla="*/ 79 w 82"/>
                  <a:gd name="T3" fmla="*/ 1 h 74"/>
                  <a:gd name="T4" fmla="*/ 74 w 82"/>
                  <a:gd name="T5" fmla="*/ 1 h 74"/>
                  <a:gd name="T6" fmla="*/ 3 w 82"/>
                  <a:gd name="T7" fmla="*/ 41 h 74"/>
                  <a:gd name="T8" fmla="*/ 0 w 82"/>
                  <a:gd name="T9" fmla="*/ 46 h 74"/>
                  <a:gd name="T10" fmla="*/ 3 w 82"/>
                  <a:gd name="T11" fmla="*/ 51 h 74"/>
                  <a:gd name="T12" fmla="*/ 43 w 82"/>
                  <a:gd name="T13" fmla="*/ 74 h 74"/>
                  <a:gd name="T14" fmla="*/ 82 w 82"/>
                  <a:gd name="T15" fmla="*/ 74 h 74"/>
                  <a:gd name="T16" fmla="*/ 82 w 82"/>
                  <a:gd name="T17" fmla="*/ 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74">
                    <a:moveTo>
                      <a:pt x="82" y="5"/>
                    </a:moveTo>
                    <a:cubicBezTo>
                      <a:pt x="82" y="3"/>
                      <a:pt x="81" y="1"/>
                      <a:pt x="79" y="1"/>
                    </a:cubicBezTo>
                    <a:cubicBezTo>
                      <a:pt x="78" y="0"/>
                      <a:pt x="76" y="0"/>
                      <a:pt x="74" y="1"/>
                    </a:cubicBezTo>
                    <a:cubicBezTo>
                      <a:pt x="3" y="41"/>
                      <a:pt x="3" y="41"/>
                      <a:pt x="3" y="41"/>
                    </a:cubicBezTo>
                    <a:cubicBezTo>
                      <a:pt x="1" y="42"/>
                      <a:pt x="0" y="44"/>
                      <a:pt x="0" y="46"/>
                    </a:cubicBezTo>
                    <a:cubicBezTo>
                      <a:pt x="0" y="48"/>
                      <a:pt x="1" y="50"/>
                      <a:pt x="3" y="51"/>
                    </a:cubicBezTo>
                    <a:cubicBezTo>
                      <a:pt x="43" y="74"/>
                      <a:pt x="43" y="74"/>
                      <a:pt x="43" y="74"/>
                    </a:cubicBezTo>
                    <a:cubicBezTo>
                      <a:pt x="82" y="74"/>
                      <a:pt x="82" y="74"/>
                      <a:pt x="82" y="74"/>
                    </a:cubicBezTo>
                    <a:lnTo>
                      <a:pt x="82"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5" name="Freeform 125"/>
              <p:cNvSpPr>
                <a:spLocks/>
              </p:cNvSpPr>
              <p:nvPr/>
            </p:nvSpPr>
            <p:spPr bwMode="auto">
              <a:xfrm>
                <a:off x="1948620" y="1028504"/>
                <a:ext cx="402278" cy="360807"/>
              </a:xfrm>
              <a:custGeom>
                <a:avLst/>
                <a:gdLst>
                  <a:gd name="T0" fmla="*/ 79 w 82"/>
                  <a:gd name="T1" fmla="*/ 50 h 74"/>
                  <a:gd name="T2" fmla="*/ 79 w 82"/>
                  <a:gd name="T3" fmla="*/ 50 h 74"/>
                  <a:gd name="T4" fmla="*/ 79 w 82"/>
                  <a:gd name="T5" fmla="*/ 50 h 74"/>
                  <a:gd name="T6" fmla="*/ 80 w 82"/>
                  <a:gd name="T7" fmla="*/ 43 h 74"/>
                  <a:gd name="T8" fmla="*/ 78 w 82"/>
                  <a:gd name="T9" fmla="*/ 41 h 74"/>
                  <a:gd name="T10" fmla="*/ 7 w 82"/>
                  <a:gd name="T11" fmla="*/ 0 h 74"/>
                  <a:gd name="T12" fmla="*/ 2 w 82"/>
                  <a:gd name="T13" fmla="*/ 0 h 74"/>
                  <a:gd name="T14" fmla="*/ 0 w 82"/>
                  <a:gd name="T15" fmla="*/ 5 h 74"/>
                  <a:gd name="T16" fmla="*/ 0 w 82"/>
                  <a:gd name="T17" fmla="*/ 74 h 74"/>
                  <a:gd name="T18" fmla="*/ 38 w 82"/>
                  <a:gd name="T19" fmla="*/ 74 h 74"/>
                  <a:gd name="T20" fmla="*/ 79 w 82"/>
                  <a:gd name="T21" fmla="*/ 5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4">
                    <a:moveTo>
                      <a:pt x="79" y="50"/>
                    </a:moveTo>
                    <a:cubicBezTo>
                      <a:pt x="79" y="50"/>
                      <a:pt x="79" y="50"/>
                      <a:pt x="79" y="50"/>
                    </a:cubicBezTo>
                    <a:cubicBezTo>
                      <a:pt x="79" y="50"/>
                      <a:pt x="79" y="50"/>
                      <a:pt x="79" y="50"/>
                    </a:cubicBezTo>
                    <a:cubicBezTo>
                      <a:pt x="81" y="49"/>
                      <a:pt x="82" y="46"/>
                      <a:pt x="80" y="43"/>
                    </a:cubicBezTo>
                    <a:cubicBezTo>
                      <a:pt x="80" y="42"/>
                      <a:pt x="79" y="42"/>
                      <a:pt x="78" y="41"/>
                    </a:cubicBezTo>
                    <a:cubicBezTo>
                      <a:pt x="7" y="0"/>
                      <a:pt x="7" y="0"/>
                      <a:pt x="7" y="0"/>
                    </a:cubicBezTo>
                    <a:cubicBezTo>
                      <a:pt x="6" y="0"/>
                      <a:pt x="4" y="0"/>
                      <a:pt x="2" y="0"/>
                    </a:cubicBezTo>
                    <a:cubicBezTo>
                      <a:pt x="1" y="1"/>
                      <a:pt x="0" y="3"/>
                      <a:pt x="0" y="5"/>
                    </a:cubicBezTo>
                    <a:cubicBezTo>
                      <a:pt x="0" y="74"/>
                      <a:pt x="0" y="74"/>
                      <a:pt x="0" y="74"/>
                    </a:cubicBezTo>
                    <a:cubicBezTo>
                      <a:pt x="38" y="74"/>
                      <a:pt x="38" y="74"/>
                      <a:pt x="38" y="74"/>
                    </a:cubicBezTo>
                    <a:lnTo>
                      <a:pt x="79"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6" name="Freeform 126"/>
              <p:cNvSpPr>
                <a:spLocks/>
              </p:cNvSpPr>
              <p:nvPr/>
            </p:nvSpPr>
            <p:spPr bwMode="auto">
              <a:xfrm>
                <a:off x="2444210" y="1022284"/>
                <a:ext cx="400205" cy="367027"/>
              </a:xfrm>
              <a:custGeom>
                <a:avLst/>
                <a:gdLst>
                  <a:gd name="T0" fmla="*/ 82 w 82"/>
                  <a:gd name="T1" fmla="*/ 6 h 75"/>
                  <a:gd name="T2" fmla="*/ 79 w 82"/>
                  <a:gd name="T3" fmla="*/ 1 h 75"/>
                  <a:gd name="T4" fmla="*/ 74 w 82"/>
                  <a:gd name="T5" fmla="*/ 1 h 75"/>
                  <a:gd name="T6" fmla="*/ 3 w 82"/>
                  <a:gd name="T7" fmla="*/ 42 h 75"/>
                  <a:gd name="T8" fmla="*/ 0 w 82"/>
                  <a:gd name="T9" fmla="*/ 47 h 75"/>
                  <a:gd name="T10" fmla="*/ 3 w 82"/>
                  <a:gd name="T11" fmla="*/ 51 h 75"/>
                  <a:gd name="T12" fmla="*/ 43 w 82"/>
                  <a:gd name="T13" fmla="*/ 75 h 75"/>
                  <a:gd name="T14" fmla="*/ 82 w 82"/>
                  <a:gd name="T15" fmla="*/ 75 h 75"/>
                  <a:gd name="T16" fmla="*/ 82 w 82"/>
                  <a:gd name="T17" fmla="*/ 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75">
                    <a:moveTo>
                      <a:pt x="82" y="6"/>
                    </a:moveTo>
                    <a:cubicBezTo>
                      <a:pt x="82" y="4"/>
                      <a:pt x="81" y="2"/>
                      <a:pt x="79" y="1"/>
                    </a:cubicBezTo>
                    <a:cubicBezTo>
                      <a:pt x="77" y="0"/>
                      <a:pt x="75" y="0"/>
                      <a:pt x="74" y="1"/>
                    </a:cubicBezTo>
                    <a:cubicBezTo>
                      <a:pt x="3" y="42"/>
                      <a:pt x="3" y="42"/>
                      <a:pt x="3" y="42"/>
                    </a:cubicBezTo>
                    <a:cubicBezTo>
                      <a:pt x="1" y="43"/>
                      <a:pt x="0" y="45"/>
                      <a:pt x="0" y="47"/>
                    </a:cubicBezTo>
                    <a:cubicBezTo>
                      <a:pt x="0" y="49"/>
                      <a:pt x="1" y="50"/>
                      <a:pt x="3" y="51"/>
                    </a:cubicBezTo>
                    <a:cubicBezTo>
                      <a:pt x="43" y="75"/>
                      <a:pt x="43" y="75"/>
                      <a:pt x="43" y="75"/>
                    </a:cubicBezTo>
                    <a:cubicBezTo>
                      <a:pt x="82" y="75"/>
                      <a:pt x="82" y="75"/>
                      <a:pt x="82" y="75"/>
                    </a:cubicBezTo>
                    <a:lnTo>
                      <a:pt x="8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7" name="Freeform 127"/>
              <p:cNvSpPr>
                <a:spLocks/>
              </p:cNvSpPr>
              <p:nvPr/>
            </p:nvSpPr>
            <p:spPr bwMode="auto">
              <a:xfrm>
                <a:off x="2869298" y="1028504"/>
                <a:ext cx="402278" cy="360807"/>
              </a:xfrm>
              <a:custGeom>
                <a:avLst/>
                <a:gdLst>
                  <a:gd name="T0" fmla="*/ 78 w 82"/>
                  <a:gd name="T1" fmla="*/ 50 h 74"/>
                  <a:gd name="T2" fmla="*/ 78 w 82"/>
                  <a:gd name="T3" fmla="*/ 50 h 74"/>
                  <a:gd name="T4" fmla="*/ 79 w 82"/>
                  <a:gd name="T5" fmla="*/ 50 h 74"/>
                  <a:gd name="T6" fmla="*/ 80 w 82"/>
                  <a:gd name="T7" fmla="*/ 43 h 74"/>
                  <a:gd name="T8" fmla="*/ 78 w 82"/>
                  <a:gd name="T9" fmla="*/ 41 h 74"/>
                  <a:gd name="T10" fmla="*/ 7 w 82"/>
                  <a:gd name="T11" fmla="*/ 0 h 74"/>
                  <a:gd name="T12" fmla="*/ 2 w 82"/>
                  <a:gd name="T13" fmla="*/ 0 h 74"/>
                  <a:gd name="T14" fmla="*/ 0 w 82"/>
                  <a:gd name="T15" fmla="*/ 5 h 74"/>
                  <a:gd name="T16" fmla="*/ 0 w 82"/>
                  <a:gd name="T17" fmla="*/ 74 h 74"/>
                  <a:gd name="T18" fmla="*/ 38 w 82"/>
                  <a:gd name="T19" fmla="*/ 74 h 74"/>
                  <a:gd name="T20" fmla="*/ 78 w 82"/>
                  <a:gd name="T21" fmla="*/ 5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4">
                    <a:moveTo>
                      <a:pt x="78" y="50"/>
                    </a:moveTo>
                    <a:cubicBezTo>
                      <a:pt x="78" y="50"/>
                      <a:pt x="78" y="50"/>
                      <a:pt x="78" y="50"/>
                    </a:cubicBezTo>
                    <a:cubicBezTo>
                      <a:pt x="78" y="50"/>
                      <a:pt x="79" y="50"/>
                      <a:pt x="79" y="50"/>
                    </a:cubicBezTo>
                    <a:cubicBezTo>
                      <a:pt x="81" y="49"/>
                      <a:pt x="82" y="46"/>
                      <a:pt x="80" y="43"/>
                    </a:cubicBezTo>
                    <a:cubicBezTo>
                      <a:pt x="80" y="42"/>
                      <a:pt x="79" y="42"/>
                      <a:pt x="78" y="41"/>
                    </a:cubicBezTo>
                    <a:cubicBezTo>
                      <a:pt x="7" y="0"/>
                      <a:pt x="7" y="0"/>
                      <a:pt x="7" y="0"/>
                    </a:cubicBezTo>
                    <a:cubicBezTo>
                      <a:pt x="6" y="0"/>
                      <a:pt x="4" y="0"/>
                      <a:pt x="2" y="0"/>
                    </a:cubicBezTo>
                    <a:cubicBezTo>
                      <a:pt x="1" y="1"/>
                      <a:pt x="0" y="3"/>
                      <a:pt x="0" y="5"/>
                    </a:cubicBezTo>
                    <a:cubicBezTo>
                      <a:pt x="0" y="74"/>
                      <a:pt x="0" y="74"/>
                      <a:pt x="0" y="74"/>
                    </a:cubicBezTo>
                    <a:cubicBezTo>
                      <a:pt x="38" y="74"/>
                      <a:pt x="38" y="74"/>
                      <a:pt x="38" y="74"/>
                    </a:cubicBezTo>
                    <a:lnTo>
                      <a:pt x="78"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8" name="Freeform 128"/>
              <p:cNvSpPr>
                <a:spLocks/>
              </p:cNvSpPr>
              <p:nvPr/>
            </p:nvSpPr>
            <p:spPr bwMode="auto">
              <a:xfrm>
                <a:off x="3364887" y="1022284"/>
                <a:ext cx="400205" cy="367027"/>
              </a:xfrm>
              <a:custGeom>
                <a:avLst/>
                <a:gdLst>
                  <a:gd name="T0" fmla="*/ 82 w 82"/>
                  <a:gd name="T1" fmla="*/ 6 h 75"/>
                  <a:gd name="T2" fmla="*/ 79 w 82"/>
                  <a:gd name="T3" fmla="*/ 1 h 75"/>
                  <a:gd name="T4" fmla="*/ 74 w 82"/>
                  <a:gd name="T5" fmla="*/ 1 h 75"/>
                  <a:gd name="T6" fmla="*/ 3 w 82"/>
                  <a:gd name="T7" fmla="*/ 42 h 75"/>
                  <a:gd name="T8" fmla="*/ 0 w 82"/>
                  <a:gd name="T9" fmla="*/ 47 h 75"/>
                  <a:gd name="T10" fmla="*/ 3 w 82"/>
                  <a:gd name="T11" fmla="*/ 51 h 75"/>
                  <a:gd name="T12" fmla="*/ 43 w 82"/>
                  <a:gd name="T13" fmla="*/ 75 h 75"/>
                  <a:gd name="T14" fmla="*/ 81 w 82"/>
                  <a:gd name="T15" fmla="*/ 75 h 75"/>
                  <a:gd name="T16" fmla="*/ 82 w 82"/>
                  <a:gd name="T17" fmla="*/ 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75">
                    <a:moveTo>
                      <a:pt x="82" y="6"/>
                    </a:moveTo>
                    <a:cubicBezTo>
                      <a:pt x="82" y="4"/>
                      <a:pt x="81" y="2"/>
                      <a:pt x="79" y="1"/>
                    </a:cubicBezTo>
                    <a:cubicBezTo>
                      <a:pt x="77" y="0"/>
                      <a:pt x="75" y="0"/>
                      <a:pt x="74" y="1"/>
                    </a:cubicBezTo>
                    <a:cubicBezTo>
                      <a:pt x="3" y="42"/>
                      <a:pt x="3" y="42"/>
                      <a:pt x="3" y="42"/>
                    </a:cubicBezTo>
                    <a:cubicBezTo>
                      <a:pt x="1" y="43"/>
                      <a:pt x="0" y="45"/>
                      <a:pt x="0" y="47"/>
                    </a:cubicBezTo>
                    <a:cubicBezTo>
                      <a:pt x="0" y="49"/>
                      <a:pt x="1" y="50"/>
                      <a:pt x="3" y="51"/>
                    </a:cubicBezTo>
                    <a:cubicBezTo>
                      <a:pt x="43" y="75"/>
                      <a:pt x="43" y="75"/>
                      <a:pt x="43" y="75"/>
                    </a:cubicBezTo>
                    <a:cubicBezTo>
                      <a:pt x="81" y="75"/>
                      <a:pt x="81" y="75"/>
                      <a:pt x="81" y="75"/>
                    </a:cubicBezTo>
                    <a:lnTo>
                      <a:pt x="8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9" name="Freeform 129"/>
              <p:cNvSpPr>
                <a:spLocks/>
              </p:cNvSpPr>
              <p:nvPr/>
            </p:nvSpPr>
            <p:spPr bwMode="auto">
              <a:xfrm>
                <a:off x="3796194" y="1028504"/>
                <a:ext cx="400205" cy="360807"/>
              </a:xfrm>
              <a:custGeom>
                <a:avLst/>
                <a:gdLst>
                  <a:gd name="T0" fmla="*/ 79 w 82"/>
                  <a:gd name="T1" fmla="*/ 51 h 74"/>
                  <a:gd name="T2" fmla="*/ 79 w 82"/>
                  <a:gd name="T3" fmla="*/ 51 h 74"/>
                  <a:gd name="T4" fmla="*/ 79 w 82"/>
                  <a:gd name="T5" fmla="*/ 51 h 74"/>
                  <a:gd name="T6" fmla="*/ 81 w 82"/>
                  <a:gd name="T7" fmla="*/ 43 h 74"/>
                  <a:gd name="T8" fmla="*/ 78 w 82"/>
                  <a:gd name="T9" fmla="*/ 41 h 74"/>
                  <a:gd name="T10" fmla="*/ 8 w 82"/>
                  <a:gd name="T11" fmla="*/ 1 h 74"/>
                  <a:gd name="T12" fmla="*/ 2 w 82"/>
                  <a:gd name="T13" fmla="*/ 1 h 74"/>
                  <a:gd name="T14" fmla="*/ 0 w 82"/>
                  <a:gd name="T15" fmla="*/ 5 h 74"/>
                  <a:gd name="T16" fmla="*/ 0 w 82"/>
                  <a:gd name="T17" fmla="*/ 74 h 74"/>
                  <a:gd name="T18" fmla="*/ 39 w 82"/>
                  <a:gd name="T19" fmla="*/ 74 h 74"/>
                  <a:gd name="T20" fmla="*/ 79 w 82"/>
                  <a:gd name="T21"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4">
                    <a:moveTo>
                      <a:pt x="79" y="51"/>
                    </a:moveTo>
                    <a:cubicBezTo>
                      <a:pt x="79" y="51"/>
                      <a:pt x="79" y="51"/>
                      <a:pt x="79" y="51"/>
                    </a:cubicBezTo>
                    <a:cubicBezTo>
                      <a:pt x="79" y="51"/>
                      <a:pt x="79" y="51"/>
                      <a:pt x="79" y="51"/>
                    </a:cubicBezTo>
                    <a:cubicBezTo>
                      <a:pt x="81" y="49"/>
                      <a:pt x="82" y="46"/>
                      <a:pt x="81" y="43"/>
                    </a:cubicBezTo>
                    <a:cubicBezTo>
                      <a:pt x="80" y="43"/>
                      <a:pt x="79" y="42"/>
                      <a:pt x="78" y="41"/>
                    </a:cubicBezTo>
                    <a:cubicBezTo>
                      <a:pt x="8" y="1"/>
                      <a:pt x="8" y="1"/>
                      <a:pt x="8" y="1"/>
                    </a:cubicBezTo>
                    <a:cubicBezTo>
                      <a:pt x="6" y="0"/>
                      <a:pt x="4" y="0"/>
                      <a:pt x="2" y="1"/>
                    </a:cubicBezTo>
                    <a:cubicBezTo>
                      <a:pt x="1" y="2"/>
                      <a:pt x="0" y="3"/>
                      <a:pt x="0" y="5"/>
                    </a:cubicBezTo>
                    <a:cubicBezTo>
                      <a:pt x="0" y="74"/>
                      <a:pt x="0" y="74"/>
                      <a:pt x="0" y="74"/>
                    </a:cubicBezTo>
                    <a:cubicBezTo>
                      <a:pt x="39" y="74"/>
                      <a:pt x="39" y="74"/>
                      <a:pt x="39" y="74"/>
                    </a:cubicBezTo>
                    <a:lnTo>
                      <a:pt x="79"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0" name="Freeform 130"/>
              <p:cNvSpPr>
                <a:spLocks/>
              </p:cNvSpPr>
              <p:nvPr/>
            </p:nvSpPr>
            <p:spPr bwMode="auto">
              <a:xfrm>
                <a:off x="4289711" y="1028504"/>
                <a:ext cx="402278" cy="360807"/>
              </a:xfrm>
              <a:custGeom>
                <a:avLst/>
                <a:gdLst>
                  <a:gd name="T0" fmla="*/ 82 w 82"/>
                  <a:gd name="T1" fmla="*/ 5 h 74"/>
                  <a:gd name="T2" fmla="*/ 79 w 82"/>
                  <a:gd name="T3" fmla="*/ 1 h 74"/>
                  <a:gd name="T4" fmla="*/ 74 w 82"/>
                  <a:gd name="T5" fmla="*/ 1 h 74"/>
                  <a:gd name="T6" fmla="*/ 3 w 82"/>
                  <a:gd name="T7" fmla="*/ 41 h 74"/>
                  <a:gd name="T8" fmla="*/ 0 w 82"/>
                  <a:gd name="T9" fmla="*/ 46 h 74"/>
                  <a:gd name="T10" fmla="*/ 3 w 82"/>
                  <a:gd name="T11" fmla="*/ 51 h 74"/>
                  <a:gd name="T12" fmla="*/ 43 w 82"/>
                  <a:gd name="T13" fmla="*/ 74 h 74"/>
                  <a:gd name="T14" fmla="*/ 82 w 82"/>
                  <a:gd name="T15" fmla="*/ 74 h 74"/>
                  <a:gd name="T16" fmla="*/ 82 w 82"/>
                  <a:gd name="T17" fmla="*/ 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74">
                    <a:moveTo>
                      <a:pt x="82" y="5"/>
                    </a:moveTo>
                    <a:cubicBezTo>
                      <a:pt x="82" y="3"/>
                      <a:pt x="81" y="1"/>
                      <a:pt x="79" y="1"/>
                    </a:cubicBezTo>
                    <a:cubicBezTo>
                      <a:pt x="78" y="0"/>
                      <a:pt x="76" y="0"/>
                      <a:pt x="74" y="1"/>
                    </a:cubicBezTo>
                    <a:cubicBezTo>
                      <a:pt x="3" y="41"/>
                      <a:pt x="3" y="41"/>
                      <a:pt x="3" y="41"/>
                    </a:cubicBezTo>
                    <a:cubicBezTo>
                      <a:pt x="1" y="42"/>
                      <a:pt x="0" y="44"/>
                      <a:pt x="0" y="46"/>
                    </a:cubicBezTo>
                    <a:cubicBezTo>
                      <a:pt x="0" y="48"/>
                      <a:pt x="1" y="50"/>
                      <a:pt x="3" y="51"/>
                    </a:cubicBezTo>
                    <a:cubicBezTo>
                      <a:pt x="43" y="74"/>
                      <a:pt x="43" y="74"/>
                      <a:pt x="43" y="74"/>
                    </a:cubicBezTo>
                    <a:cubicBezTo>
                      <a:pt x="82" y="74"/>
                      <a:pt x="82" y="74"/>
                      <a:pt x="82" y="74"/>
                    </a:cubicBezTo>
                    <a:lnTo>
                      <a:pt x="82"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1" name="Freeform 131"/>
              <p:cNvSpPr>
                <a:spLocks/>
              </p:cNvSpPr>
              <p:nvPr/>
            </p:nvSpPr>
            <p:spPr bwMode="auto">
              <a:xfrm>
                <a:off x="4716872" y="1028504"/>
                <a:ext cx="400205" cy="360807"/>
              </a:xfrm>
              <a:custGeom>
                <a:avLst/>
                <a:gdLst>
                  <a:gd name="T0" fmla="*/ 79 w 82"/>
                  <a:gd name="T1" fmla="*/ 50 h 74"/>
                  <a:gd name="T2" fmla="*/ 79 w 82"/>
                  <a:gd name="T3" fmla="*/ 50 h 74"/>
                  <a:gd name="T4" fmla="*/ 79 w 82"/>
                  <a:gd name="T5" fmla="*/ 50 h 74"/>
                  <a:gd name="T6" fmla="*/ 80 w 82"/>
                  <a:gd name="T7" fmla="*/ 43 h 74"/>
                  <a:gd name="T8" fmla="*/ 78 w 82"/>
                  <a:gd name="T9" fmla="*/ 41 h 74"/>
                  <a:gd name="T10" fmla="*/ 7 w 82"/>
                  <a:gd name="T11" fmla="*/ 0 h 74"/>
                  <a:gd name="T12" fmla="*/ 2 w 82"/>
                  <a:gd name="T13" fmla="*/ 0 h 74"/>
                  <a:gd name="T14" fmla="*/ 0 w 82"/>
                  <a:gd name="T15" fmla="*/ 5 h 74"/>
                  <a:gd name="T16" fmla="*/ 0 w 82"/>
                  <a:gd name="T17" fmla="*/ 74 h 74"/>
                  <a:gd name="T18" fmla="*/ 38 w 82"/>
                  <a:gd name="T19" fmla="*/ 74 h 74"/>
                  <a:gd name="T20" fmla="*/ 79 w 82"/>
                  <a:gd name="T21" fmla="*/ 5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4">
                    <a:moveTo>
                      <a:pt x="79" y="50"/>
                    </a:moveTo>
                    <a:cubicBezTo>
                      <a:pt x="79" y="50"/>
                      <a:pt x="79" y="50"/>
                      <a:pt x="79" y="50"/>
                    </a:cubicBezTo>
                    <a:cubicBezTo>
                      <a:pt x="79" y="50"/>
                      <a:pt x="79" y="50"/>
                      <a:pt x="79" y="50"/>
                    </a:cubicBezTo>
                    <a:cubicBezTo>
                      <a:pt x="81" y="49"/>
                      <a:pt x="82" y="46"/>
                      <a:pt x="80" y="43"/>
                    </a:cubicBezTo>
                    <a:cubicBezTo>
                      <a:pt x="80" y="42"/>
                      <a:pt x="79" y="42"/>
                      <a:pt x="78" y="41"/>
                    </a:cubicBezTo>
                    <a:cubicBezTo>
                      <a:pt x="7" y="0"/>
                      <a:pt x="7" y="0"/>
                      <a:pt x="7" y="0"/>
                    </a:cubicBezTo>
                    <a:cubicBezTo>
                      <a:pt x="6" y="0"/>
                      <a:pt x="4" y="0"/>
                      <a:pt x="2" y="0"/>
                    </a:cubicBezTo>
                    <a:cubicBezTo>
                      <a:pt x="1" y="1"/>
                      <a:pt x="0" y="3"/>
                      <a:pt x="0" y="5"/>
                    </a:cubicBezTo>
                    <a:cubicBezTo>
                      <a:pt x="0" y="74"/>
                      <a:pt x="0" y="74"/>
                      <a:pt x="0" y="74"/>
                    </a:cubicBezTo>
                    <a:cubicBezTo>
                      <a:pt x="38" y="74"/>
                      <a:pt x="38" y="74"/>
                      <a:pt x="38" y="74"/>
                    </a:cubicBezTo>
                    <a:lnTo>
                      <a:pt x="79"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2" name="Freeform 132"/>
              <p:cNvSpPr>
                <a:spLocks/>
              </p:cNvSpPr>
              <p:nvPr/>
            </p:nvSpPr>
            <p:spPr bwMode="auto">
              <a:xfrm>
                <a:off x="5210388" y="1022284"/>
                <a:ext cx="402278" cy="367027"/>
              </a:xfrm>
              <a:custGeom>
                <a:avLst/>
                <a:gdLst>
                  <a:gd name="T0" fmla="*/ 82 w 82"/>
                  <a:gd name="T1" fmla="*/ 6 h 75"/>
                  <a:gd name="T2" fmla="*/ 79 w 82"/>
                  <a:gd name="T3" fmla="*/ 1 h 75"/>
                  <a:gd name="T4" fmla="*/ 74 w 82"/>
                  <a:gd name="T5" fmla="*/ 1 h 75"/>
                  <a:gd name="T6" fmla="*/ 3 w 82"/>
                  <a:gd name="T7" fmla="*/ 42 h 75"/>
                  <a:gd name="T8" fmla="*/ 0 w 82"/>
                  <a:gd name="T9" fmla="*/ 47 h 75"/>
                  <a:gd name="T10" fmla="*/ 3 w 82"/>
                  <a:gd name="T11" fmla="*/ 51 h 75"/>
                  <a:gd name="T12" fmla="*/ 43 w 82"/>
                  <a:gd name="T13" fmla="*/ 75 h 75"/>
                  <a:gd name="T14" fmla="*/ 81 w 82"/>
                  <a:gd name="T15" fmla="*/ 75 h 75"/>
                  <a:gd name="T16" fmla="*/ 82 w 82"/>
                  <a:gd name="T17" fmla="*/ 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75">
                    <a:moveTo>
                      <a:pt x="82" y="6"/>
                    </a:moveTo>
                    <a:cubicBezTo>
                      <a:pt x="82" y="4"/>
                      <a:pt x="81" y="2"/>
                      <a:pt x="79" y="1"/>
                    </a:cubicBezTo>
                    <a:cubicBezTo>
                      <a:pt x="77" y="0"/>
                      <a:pt x="75" y="0"/>
                      <a:pt x="74" y="1"/>
                    </a:cubicBezTo>
                    <a:cubicBezTo>
                      <a:pt x="3" y="42"/>
                      <a:pt x="3" y="42"/>
                      <a:pt x="3" y="42"/>
                    </a:cubicBezTo>
                    <a:cubicBezTo>
                      <a:pt x="1" y="43"/>
                      <a:pt x="0" y="45"/>
                      <a:pt x="0" y="47"/>
                    </a:cubicBezTo>
                    <a:cubicBezTo>
                      <a:pt x="0" y="49"/>
                      <a:pt x="1" y="50"/>
                      <a:pt x="3" y="51"/>
                    </a:cubicBezTo>
                    <a:cubicBezTo>
                      <a:pt x="43" y="75"/>
                      <a:pt x="43" y="75"/>
                      <a:pt x="43" y="75"/>
                    </a:cubicBezTo>
                    <a:cubicBezTo>
                      <a:pt x="81" y="75"/>
                      <a:pt x="81" y="75"/>
                      <a:pt x="81" y="75"/>
                    </a:cubicBezTo>
                    <a:lnTo>
                      <a:pt x="8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3" name="Freeform 133"/>
              <p:cNvSpPr>
                <a:spLocks/>
              </p:cNvSpPr>
              <p:nvPr/>
            </p:nvSpPr>
            <p:spPr bwMode="auto">
              <a:xfrm>
                <a:off x="5631328" y="1028504"/>
                <a:ext cx="406425" cy="360807"/>
              </a:xfrm>
              <a:custGeom>
                <a:avLst/>
                <a:gdLst>
                  <a:gd name="T0" fmla="*/ 79 w 83"/>
                  <a:gd name="T1" fmla="*/ 50 h 74"/>
                  <a:gd name="T2" fmla="*/ 79 w 83"/>
                  <a:gd name="T3" fmla="*/ 50 h 74"/>
                  <a:gd name="T4" fmla="*/ 79 w 83"/>
                  <a:gd name="T5" fmla="*/ 50 h 74"/>
                  <a:gd name="T6" fmla="*/ 81 w 83"/>
                  <a:gd name="T7" fmla="*/ 43 h 74"/>
                  <a:gd name="T8" fmla="*/ 79 w 83"/>
                  <a:gd name="T9" fmla="*/ 41 h 74"/>
                  <a:gd name="T10" fmla="*/ 8 w 83"/>
                  <a:gd name="T11" fmla="*/ 0 h 74"/>
                  <a:gd name="T12" fmla="*/ 3 w 83"/>
                  <a:gd name="T13" fmla="*/ 0 h 74"/>
                  <a:gd name="T14" fmla="*/ 0 w 83"/>
                  <a:gd name="T15" fmla="*/ 5 h 74"/>
                  <a:gd name="T16" fmla="*/ 1 w 83"/>
                  <a:gd name="T17" fmla="*/ 74 h 74"/>
                  <a:gd name="T18" fmla="*/ 39 w 83"/>
                  <a:gd name="T19" fmla="*/ 74 h 74"/>
                  <a:gd name="T20" fmla="*/ 79 w 83"/>
                  <a:gd name="T21" fmla="*/ 5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74">
                    <a:moveTo>
                      <a:pt x="79" y="50"/>
                    </a:moveTo>
                    <a:cubicBezTo>
                      <a:pt x="79" y="50"/>
                      <a:pt x="79" y="50"/>
                      <a:pt x="79" y="50"/>
                    </a:cubicBezTo>
                    <a:cubicBezTo>
                      <a:pt x="79" y="50"/>
                      <a:pt x="79" y="50"/>
                      <a:pt x="79" y="50"/>
                    </a:cubicBezTo>
                    <a:cubicBezTo>
                      <a:pt x="82" y="49"/>
                      <a:pt x="83" y="46"/>
                      <a:pt x="81" y="43"/>
                    </a:cubicBezTo>
                    <a:cubicBezTo>
                      <a:pt x="81" y="42"/>
                      <a:pt x="80" y="42"/>
                      <a:pt x="79" y="41"/>
                    </a:cubicBezTo>
                    <a:cubicBezTo>
                      <a:pt x="8" y="0"/>
                      <a:pt x="8" y="0"/>
                      <a:pt x="8" y="0"/>
                    </a:cubicBezTo>
                    <a:cubicBezTo>
                      <a:pt x="7" y="0"/>
                      <a:pt x="5" y="0"/>
                      <a:pt x="3" y="0"/>
                    </a:cubicBezTo>
                    <a:cubicBezTo>
                      <a:pt x="1" y="1"/>
                      <a:pt x="0" y="3"/>
                      <a:pt x="0" y="5"/>
                    </a:cubicBezTo>
                    <a:cubicBezTo>
                      <a:pt x="1" y="74"/>
                      <a:pt x="1" y="74"/>
                      <a:pt x="1" y="74"/>
                    </a:cubicBezTo>
                    <a:cubicBezTo>
                      <a:pt x="39" y="74"/>
                      <a:pt x="39" y="74"/>
                      <a:pt x="39" y="74"/>
                    </a:cubicBezTo>
                    <a:lnTo>
                      <a:pt x="79"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4" name="Freeform 134"/>
              <p:cNvSpPr>
                <a:spLocks/>
              </p:cNvSpPr>
              <p:nvPr/>
            </p:nvSpPr>
            <p:spPr bwMode="auto">
              <a:xfrm>
                <a:off x="6131063" y="1022284"/>
                <a:ext cx="398131" cy="367027"/>
              </a:xfrm>
              <a:custGeom>
                <a:avLst/>
                <a:gdLst>
                  <a:gd name="T0" fmla="*/ 81 w 81"/>
                  <a:gd name="T1" fmla="*/ 6 h 75"/>
                  <a:gd name="T2" fmla="*/ 79 w 81"/>
                  <a:gd name="T3" fmla="*/ 1 h 75"/>
                  <a:gd name="T4" fmla="*/ 74 w 81"/>
                  <a:gd name="T5" fmla="*/ 1 h 75"/>
                  <a:gd name="T6" fmla="*/ 3 w 81"/>
                  <a:gd name="T7" fmla="*/ 42 h 75"/>
                  <a:gd name="T8" fmla="*/ 0 w 81"/>
                  <a:gd name="T9" fmla="*/ 47 h 75"/>
                  <a:gd name="T10" fmla="*/ 3 w 81"/>
                  <a:gd name="T11" fmla="*/ 51 h 75"/>
                  <a:gd name="T12" fmla="*/ 43 w 81"/>
                  <a:gd name="T13" fmla="*/ 75 h 75"/>
                  <a:gd name="T14" fmla="*/ 81 w 81"/>
                  <a:gd name="T15" fmla="*/ 75 h 75"/>
                  <a:gd name="T16" fmla="*/ 81 w 81"/>
                  <a:gd name="T17" fmla="*/ 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75">
                    <a:moveTo>
                      <a:pt x="81" y="6"/>
                    </a:moveTo>
                    <a:cubicBezTo>
                      <a:pt x="81" y="4"/>
                      <a:pt x="80" y="2"/>
                      <a:pt x="79" y="1"/>
                    </a:cubicBezTo>
                    <a:cubicBezTo>
                      <a:pt x="77" y="0"/>
                      <a:pt x="75" y="0"/>
                      <a:pt x="74" y="1"/>
                    </a:cubicBezTo>
                    <a:cubicBezTo>
                      <a:pt x="3" y="42"/>
                      <a:pt x="3" y="42"/>
                      <a:pt x="3" y="42"/>
                    </a:cubicBezTo>
                    <a:cubicBezTo>
                      <a:pt x="1" y="43"/>
                      <a:pt x="0" y="45"/>
                      <a:pt x="0" y="47"/>
                    </a:cubicBezTo>
                    <a:cubicBezTo>
                      <a:pt x="0" y="49"/>
                      <a:pt x="1" y="50"/>
                      <a:pt x="3" y="51"/>
                    </a:cubicBezTo>
                    <a:cubicBezTo>
                      <a:pt x="43" y="75"/>
                      <a:pt x="43" y="75"/>
                      <a:pt x="43" y="75"/>
                    </a:cubicBezTo>
                    <a:cubicBezTo>
                      <a:pt x="81" y="75"/>
                      <a:pt x="81" y="75"/>
                      <a:pt x="81" y="75"/>
                    </a:cubicBezTo>
                    <a:lnTo>
                      <a:pt x="8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5" name="Freeform 135"/>
              <p:cNvSpPr>
                <a:spLocks/>
              </p:cNvSpPr>
              <p:nvPr/>
            </p:nvSpPr>
            <p:spPr bwMode="auto">
              <a:xfrm>
                <a:off x="6558225" y="1028504"/>
                <a:ext cx="400205" cy="360807"/>
              </a:xfrm>
              <a:custGeom>
                <a:avLst/>
                <a:gdLst>
                  <a:gd name="T0" fmla="*/ 79 w 82"/>
                  <a:gd name="T1" fmla="*/ 51 h 74"/>
                  <a:gd name="T2" fmla="*/ 79 w 82"/>
                  <a:gd name="T3" fmla="*/ 51 h 74"/>
                  <a:gd name="T4" fmla="*/ 79 w 82"/>
                  <a:gd name="T5" fmla="*/ 51 h 74"/>
                  <a:gd name="T6" fmla="*/ 81 w 82"/>
                  <a:gd name="T7" fmla="*/ 43 h 74"/>
                  <a:gd name="T8" fmla="*/ 78 w 82"/>
                  <a:gd name="T9" fmla="*/ 41 h 74"/>
                  <a:gd name="T10" fmla="*/ 8 w 82"/>
                  <a:gd name="T11" fmla="*/ 1 h 74"/>
                  <a:gd name="T12" fmla="*/ 2 w 82"/>
                  <a:gd name="T13" fmla="*/ 1 h 74"/>
                  <a:gd name="T14" fmla="*/ 0 w 82"/>
                  <a:gd name="T15" fmla="*/ 5 h 74"/>
                  <a:gd name="T16" fmla="*/ 0 w 82"/>
                  <a:gd name="T17" fmla="*/ 74 h 74"/>
                  <a:gd name="T18" fmla="*/ 39 w 82"/>
                  <a:gd name="T19" fmla="*/ 74 h 74"/>
                  <a:gd name="T20" fmla="*/ 79 w 82"/>
                  <a:gd name="T21"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4">
                    <a:moveTo>
                      <a:pt x="79" y="51"/>
                    </a:moveTo>
                    <a:cubicBezTo>
                      <a:pt x="79" y="51"/>
                      <a:pt x="79" y="51"/>
                      <a:pt x="79" y="51"/>
                    </a:cubicBezTo>
                    <a:cubicBezTo>
                      <a:pt x="79" y="51"/>
                      <a:pt x="79" y="51"/>
                      <a:pt x="79" y="51"/>
                    </a:cubicBezTo>
                    <a:cubicBezTo>
                      <a:pt x="81" y="49"/>
                      <a:pt x="82" y="46"/>
                      <a:pt x="81" y="43"/>
                    </a:cubicBezTo>
                    <a:cubicBezTo>
                      <a:pt x="80" y="43"/>
                      <a:pt x="79" y="42"/>
                      <a:pt x="78" y="41"/>
                    </a:cubicBezTo>
                    <a:cubicBezTo>
                      <a:pt x="8" y="1"/>
                      <a:pt x="8" y="1"/>
                      <a:pt x="8" y="1"/>
                    </a:cubicBezTo>
                    <a:cubicBezTo>
                      <a:pt x="6" y="0"/>
                      <a:pt x="4" y="0"/>
                      <a:pt x="2" y="1"/>
                    </a:cubicBezTo>
                    <a:cubicBezTo>
                      <a:pt x="1" y="2"/>
                      <a:pt x="0" y="3"/>
                      <a:pt x="0" y="5"/>
                    </a:cubicBezTo>
                    <a:cubicBezTo>
                      <a:pt x="0" y="74"/>
                      <a:pt x="0" y="74"/>
                      <a:pt x="0" y="74"/>
                    </a:cubicBezTo>
                    <a:cubicBezTo>
                      <a:pt x="39" y="74"/>
                      <a:pt x="39" y="74"/>
                      <a:pt x="39" y="74"/>
                    </a:cubicBezTo>
                    <a:lnTo>
                      <a:pt x="79"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6" name="Freeform 136"/>
              <p:cNvSpPr>
                <a:spLocks/>
              </p:cNvSpPr>
              <p:nvPr/>
            </p:nvSpPr>
            <p:spPr bwMode="auto">
              <a:xfrm>
                <a:off x="7051741" y="1028504"/>
                <a:ext cx="402278" cy="360807"/>
              </a:xfrm>
              <a:custGeom>
                <a:avLst/>
                <a:gdLst>
                  <a:gd name="T0" fmla="*/ 82 w 82"/>
                  <a:gd name="T1" fmla="*/ 5 h 74"/>
                  <a:gd name="T2" fmla="*/ 79 w 82"/>
                  <a:gd name="T3" fmla="*/ 1 h 74"/>
                  <a:gd name="T4" fmla="*/ 74 w 82"/>
                  <a:gd name="T5" fmla="*/ 1 h 74"/>
                  <a:gd name="T6" fmla="*/ 3 w 82"/>
                  <a:gd name="T7" fmla="*/ 41 h 74"/>
                  <a:gd name="T8" fmla="*/ 0 w 82"/>
                  <a:gd name="T9" fmla="*/ 46 h 74"/>
                  <a:gd name="T10" fmla="*/ 3 w 82"/>
                  <a:gd name="T11" fmla="*/ 51 h 74"/>
                  <a:gd name="T12" fmla="*/ 43 w 82"/>
                  <a:gd name="T13" fmla="*/ 74 h 74"/>
                  <a:gd name="T14" fmla="*/ 82 w 82"/>
                  <a:gd name="T15" fmla="*/ 74 h 74"/>
                  <a:gd name="T16" fmla="*/ 82 w 82"/>
                  <a:gd name="T17" fmla="*/ 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74">
                    <a:moveTo>
                      <a:pt x="82" y="5"/>
                    </a:moveTo>
                    <a:cubicBezTo>
                      <a:pt x="82" y="3"/>
                      <a:pt x="81" y="1"/>
                      <a:pt x="79" y="1"/>
                    </a:cubicBezTo>
                    <a:cubicBezTo>
                      <a:pt x="78" y="0"/>
                      <a:pt x="76" y="0"/>
                      <a:pt x="74" y="1"/>
                    </a:cubicBezTo>
                    <a:cubicBezTo>
                      <a:pt x="3" y="41"/>
                      <a:pt x="3" y="41"/>
                      <a:pt x="3" y="41"/>
                    </a:cubicBezTo>
                    <a:cubicBezTo>
                      <a:pt x="1" y="42"/>
                      <a:pt x="0" y="44"/>
                      <a:pt x="0" y="46"/>
                    </a:cubicBezTo>
                    <a:cubicBezTo>
                      <a:pt x="0" y="48"/>
                      <a:pt x="1" y="50"/>
                      <a:pt x="3" y="51"/>
                    </a:cubicBezTo>
                    <a:cubicBezTo>
                      <a:pt x="43" y="74"/>
                      <a:pt x="43" y="74"/>
                      <a:pt x="43" y="74"/>
                    </a:cubicBezTo>
                    <a:cubicBezTo>
                      <a:pt x="82" y="74"/>
                      <a:pt x="82" y="74"/>
                      <a:pt x="82" y="74"/>
                    </a:cubicBezTo>
                    <a:lnTo>
                      <a:pt x="82"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7" name="Freeform 137"/>
              <p:cNvSpPr>
                <a:spLocks/>
              </p:cNvSpPr>
              <p:nvPr/>
            </p:nvSpPr>
            <p:spPr bwMode="auto">
              <a:xfrm>
                <a:off x="7478902" y="1028504"/>
                <a:ext cx="400205" cy="360807"/>
              </a:xfrm>
              <a:custGeom>
                <a:avLst/>
                <a:gdLst>
                  <a:gd name="T0" fmla="*/ 79 w 82"/>
                  <a:gd name="T1" fmla="*/ 50 h 74"/>
                  <a:gd name="T2" fmla="*/ 79 w 82"/>
                  <a:gd name="T3" fmla="*/ 50 h 74"/>
                  <a:gd name="T4" fmla="*/ 79 w 82"/>
                  <a:gd name="T5" fmla="*/ 50 h 74"/>
                  <a:gd name="T6" fmla="*/ 80 w 82"/>
                  <a:gd name="T7" fmla="*/ 43 h 74"/>
                  <a:gd name="T8" fmla="*/ 78 w 82"/>
                  <a:gd name="T9" fmla="*/ 41 h 74"/>
                  <a:gd name="T10" fmla="*/ 7 w 82"/>
                  <a:gd name="T11" fmla="*/ 0 h 74"/>
                  <a:gd name="T12" fmla="*/ 2 w 82"/>
                  <a:gd name="T13" fmla="*/ 0 h 74"/>
                  <a:gd name="T14" fmla="*/ 0 w 82"/>
                  <a:gd name="T15" fmla="*/ 5 h 74"/>
                  <a:gd name="T16" fmla="*/ 0 w 82"/>
                  <a:gd name="T17" fmla="*/ 74 h 74"/>
                  <a:gd name="T18" fmla="*/ 38 w 82"/>
                  <a:gd name="T19" fmla="*/ 74 h 74"/>
                  <a:gd name="T20" fmla="*/ 79 w 82"/>
                  <a:gd name="T21" fmla="*/ 5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4">
                    <a:moveTo>
                      <a:pt x="79" y="50"/>
                    </a:moveTo>
                    <a:cubicBezTo>
                      <a:pt x="79" y="50"/>
                      <a:pt x="79" y="50"/>
                      <a:pt x="79" y="50"/>
                    </a:cubicBezTo>
                    <a:cubicBezTo>
                      <a:pt x="79" y="50"/>
                      <a:pt x="79" y="50"/>
                      <a:pt x="79" y="50"/>
                    </a:cubicBezTo>
                    <a:cubicBezTo>
                      <a:pt x="81" y="49"/>
                      <a:pt x="82" y="46"/>
                      <a:pt x="80" y="43"/>
                    </a:cubicBezTo>
                    <a:cubicBezTo>
                      <a:pt x="80" y="42"/>
                      <a:pt x="79" y="42"/>
                      <a:pt x="78" y="41"/>
                    </a:cubicBezTo>
                    <a:cubicBezTo>
                      <a:pt x="7" y="0"/>
                      <a:pt x="7" y="0"/>
                      <a:pt x="7" y="0"/>
                    </a:cubicBezTo>
                    <a:cubicBezTo>
                      <a:pt x="6" y="0"/>
                      <a:pt x="4" y="0"/>
                      <a:pt x="2" y="0"/>
                    </a:cubicBezTo>
                    <a:cubicBezTo>
                      <a:pt x="1" y="1"/>
                      <a:pt x="0" y="3"/>
                      <a:pt x="0" y="5"/>
                    </a:cubicBezTo>
                    <a:cubicBezTo>
                      <a:pt x="0" y="74"/>
                      <a:pt x="0" y="74"/>
                      <a:pt x="0" y="74"/>
                    </a:cubicBezTo>
                    <a:cubicBezTo>
                      <a:pt x="38" y="74"/>
                      <a:pt x="38" y="74"/>
                      <a:pt x="38" y="74"/>
                    </a:cubicBezTo>
                    <a:lnTo>
                      <a:pt x="79"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8" name="Freeform 138"/>
              <p:cNvSpPr>
                <a:spLocks/>
              </p:cNvSpPr>
              <p:nvPr/>
            </p:nvSpPr>
            <p:spPr bwMode="auto">
              <a:xfrm>
                <a:off x="7972417" y="1022284"/>
                <a:ext cx="402278" cy="367027"/>
              </a:xfrm>
              <a:custGeom>
                <a:avLst/>
                <a:gdLst>
                  <a:gd name="T0" fmla="*/ 82 w 82"/>
                  <a:gd name="T1" fmla="*/ 6 h 75"/>
                  <a:gd name="T2" fmla="*/ 79 w 82"/>
                  <a:gd name="T3" fmla="*/ 1 h 75"/>
                  <a:gd name="T4" fmla="*/ 74 w 82"/>
                  <a:gd name="T5" fmla="*/ 1 h 75"/>
                  <a:gd name="T6" fmla="*/ 3 w 82"/>
                  <a:gd name="T7" fmla="*/ 42 h 75"/>
                  <a:gd name="T8" fmla="*/ 0 w 82"/>
                  <a:gd name="T9" fmla="*/ 47 h 75"/>
                  <a:gd name="T10" fmla="*/ 3 w 82"/>
                  <a:gd name="T11" fmla="*/ 51 h 75"/>
                  <a:gd name="T12" fmla="*/ 43 w 82"/>
                  <a:gd name="T13" fmla="*/ 75 h 75"/>
                  <a:gd name="T14" fmla="*/ 82 w 82"/>
                  <a:gd name="T15" fmla="*/ 75 h 75"/>
                  <a:gd name="T16" fmla="*/ 82 w 82"/>
                  <a:gd name="T17" fmla="*/ 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75">
                    <a:moveTo>
                      <a:pt x="82" y="6"/>
                    </a:moveTo>
                    <a:cubicBezTo>
                      <a:pt x="82" y="4"/>
                      <a:pt x="81" y="2"/>
                      <a:pt x="79" y="1"/>
                    </a:cubicBezTo>
                    <a:cubicBezTo>
                      <a:pt x="77" y="0"/>
                      <a:pt x="75" y="0"/>
                      <a:pt x="74" y="1"/>
                    </a:cubicBezTo>
                    <a:cubicBezTo>
                      <a:pt x="3" y="42"/>
                      <a:pt x="3" y="42"/>
                      <a:pt x="3" y="42"/>
                    </a:cubicBezTo>
                    <a:cubicBezTo>
                      <a:pt x="1" y="43"/>
                      <a:pt x="0" y="45"/>
                      <a:pt x="0" y="47"/>
                    </a:cubicBezTo>
                    <a:cubicBezTo>
                      <a:pt x="0" y="49"/>
                      <a:pt x="1" y="50"/>
                      <a:pt x="3" y="51"/>
                    </a:cubicBezTo>
                    <a:cubicBezTo>
                      <a:pt x="43" y="75"/>
                      <a:pt x="43" y="75"/>
                      <a:pt x="43" y="75"/>
                    </a:cubicBezTo>
                    <a:cubicBezTo>
                      <a:pt x="82" y="75"/>
                      <a:pt x="82" y="75"/>
                      <a:pt x="82" y="75"/>
                    </a:cubicBezTo>
                    <a:lnTo>
                      <a:pt x="8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9" name="Freeform 139"/>
              <p:cNvSpPr>
                <a:spLocks/>
              </p:cNvSpPr>
              <p:nvPr/>
            </p:nvSpPr>
            <p:spPr bwMode="auto">
              <a:xfrm>
                <a:off x="8399580" y="1028505"/>
                <a:ext cx="402278" cy="360807"/>
              </a:xfrm>
              <a:custGeom>
                <a:avLst/>
                <a:gdLst>
                  <a:gd name="T0" fmla="*/ 78 w 82"/>
                  <a:gd name="T1" fmla="*/ 50 h 74"/>
                  <a:gd name="T2" fmla="*/ 79 w 82"/>
                  <a:gd name="T3" fmla="*/ 50 h 74"/>
                  <a:gd name="T4" fmla="*/ 79 w 82"/>
                  <a:gd name="T5" fmla="*/ 50 h 74"/>
                  <a:gd name="T6" fmla="*/ 80 w 82"/>
                  <a:gd name="T7" fmla="*/ 43 h 74"/>
                  <a:gd name="T8" fmla="*/ 78 w 82"/>
                  <a:gd name="T9" fmla="*/ 41 h 74"/>
                  <a:gd name="T10" fmla="*/ 7 w 82"/>
                  <a:gd name="T11" fmla="*/ 0 h 74"/>
                  <a:gd name="T12" fmla="*/ 2 w 82"/>
                  <a:gd name="T13" fmla="*/ 0 h 74"/>
                  <a:gd name="T14" fmla="*/ 0 w 82"/>
                  <a:gd name="T15" fmla="*/ 5 h 74"/>
                  <a:gd name="T16" fmla="*/ 0 w 82"/>
                  <a:gd name="T17" fmla="*/ 74 h 74"/>
                  <a:gd name="T18" fmla="*/ 38 w 82"/>
                  <a:gd name="T19" fmla="*/ 74 h 74"/>
                  <a:gd name="T20" fmla="*/ 78 w 82"/>
                  <a:gd name="T21" fmla="*/ 5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4">
                    <a:moveTo>
                      <a:pt x="78" y="50"/>
                    </a:moveTo>
                    <a:cubicBezTo>
                      <a:pt x="78" y="50"/>
                      <a:pt x="79" y="50"/>
                      <a:pt x="79" y="50"/>
                    </a:cubicBezTo>
                    <a:cubicBezTo>
                      <a:pt x="79" y="50"/>
                      <a:pt x="79" y="50"/>
                      <a:pt x="79" y="50"/>
                    </a:cubicBezTo>
                    <a:cubicBezTo>
                      <a:pt x="81" y="49"/>
                      <a:pt x="82" y="46"/>
                      <a:pt x="80" y="43"/>
                    </a:cubicBezTo>
                    <a:cubicBezTo>
                      <a:pt x="80" y="42"/>
                      <a:pt x="79" y="42"/>
                      <a:pt x="78" y="41"/>
                    </a:cubicBezTo>
                    <a:cubicBezTo>
                      <a:pt x="7" y="0"/>
                      <a:pt x="7" y="0"/>
                      <a:pt x="7" y="0"/>
                    </a:cubicBezTo>
                    <a:cubicBezTo>
                      <a:pt x="6" y="0"/>
                      <a:pt x="4" y="0"/>
                      <a:pt x="2" y="0"/>
                    </a:cubicBezTo>
                    <a:cubicBezTo>
                      <a:pt x="1" y="1"/>
                      <a:pt x="0" y="3"/>
                      <a:pt x="0" y="5"/>
                    </a:cubicBezTo>
                    <a:cubicBezTo>
                      <a:pt x="0" y="74"/>
                      <a:pt x="0" y="74"/>
                      <a:pt x="0" y="74"/>
                    </a:cubicBezTo>
                    <a:cubicBezTo>
                      <a:pt x="38" y="74"/>
                      <a:pt x="38" y="74"/>
                      <a:pt x="38" y="74"/>
                    </a:cubicBezTo>
                    <a:lnTo>
                      <a:pt x="78"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0" name="Freeform 140"/>
              <p:cNvSpPr>
                <a:spLocks/>
              </p:cNvSpPr>
              <p:nvPr/>
            </p:nvSpPr>
            <p:spPr bwMode="auto">
              <a:xfrm>
                <a:off x="96899" y="1"/>
                <a:ext cx="402278" cy="420942"/>
              </a:xfrm>
              <a:custGeom>
                <a:avLst/>
                <a:gdLst>
                  <a:gd name="T0" fmla="*/ 0 w 82"/>
                  <a:gd name="T1" fmla="*/ 81 h 86"/>
                  <a:gd name="T2" fmla="*/ 3 w 82"/>
                  <a:gd name="T3" fmla="*/ 85 h 86"/>
                  <a:gd name="T4" fmla="*/ 8 w 82"/>
                  <a:gd name="T5" fmla="*/ 85 h 86"/>
                  <a:gd name="T6" fmla="*/ 79 w 82"/>
                  <a:gd name="T7" fmla="*/ 44 h 86"/>
                  <a:gd name="T8" fmla="*/ 79 w 82"/>
                  <a:gd name="T9" fmla="*/ 44 h 86"/>
                  <a:gd name="T10" fmla="*/ 79 w 82"/>
                  <a:gd name="T11" fmla="*/ 44 h 86"/>
                  <a:gd name="T12" fmla="*/ 81 w 82"/>
                  <a:gd name="T13" fmla="*/ 37 h 86"/>
                  <a:gd name="T14" fmla="*/ 79 w 82"/>
                  <a:gd name="T15" fmla="*/ 35 h 86"/>
                  <a:gd name="T16" fmla="*/ 19 w 82"/>
                  <a:gd name="T17" fmla="*/ 0 h 86"/>
                  <a:gd name="T18" fmla="*/ 0 w 82"/>
                  <a:gd name="T19" fmla="*/ 0 h 86"/>
                  <a:gd name="T20" fmla="*/ 0 w 82"/>
                  <a:gd name="T21" fmla="*/ 8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6">
                    <a:moveTo>
                      <a:pt x="0" y="81"/>
                    </a:moveTo>
                    <a:cubicBezTo>
                      <a:pt x="0" y="82"/>
                      <a:pt x="1" y="84"/>
                      <a:pt x="3" y="85"/>
                    </a:cubicBezTo>
                    <a:cubicBezTo>
                      <a:pt x="4" y="86"/>
                      <a:pt x="6" y="86"/>
                      <a:pt x="8" y="85"/>
                    </a:cubicBezTo>
                    <a:cubicBezTo>
                      <a:pt x="79" y="44"/>
                      <a:pt x="79" y="44"/>
                      <a:pt x="79" y="44"/>
                    </a:cubicBezTo>
                    <a:cubicBezTo>
                      <a:pt x="79" y="44"/>
                      <a:pt x="79" y="44"/>
                      <a:pt x="79" y="44"/>
                    </a:cubicBezTo>
                    <a:cubicBezTo>
                      <a:pt x="79" y="44"/>
                      <a:pt x="79" y="44"/>
                      <a:pt x="79" y="44"/>
                    </a:cubicBezTo>
                    <a:cubicBezTo>
                      <a:pt x="82" y="43"/>
                      <a:pt x="82" y="39"/>
                      <a:pt x="81" y="37"/>
                    </a:cubicBezTo>
                    <a:cubicBezTo>
                      <a:pt x="80" y="36"/>
                      <a:pt x="80" y="35"/>
                      <a:pt x="79" y="35"/>
                    </a:cubicBezTo>
                    <a:cubicBezTo>
                      <a:pt x="19" y="0"/>
                      <a:pt x="19" y="0"/>
                      <a:pt x="19" y="0"/>
                    </a:cubicBezTo>
                    <a:cubicBezTo>
                      <a:pt x="0" y="0"/>
                      <a:pt x="0" y="0"/>
                      <a:pt x="0" y="0"/>
                    </a:cubicBezTo>
                    <a:lnTo>
                      <a:pt x="0"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97" name="Frihandsfigur 496"/>
              <p:cNvSpPr>
                <a:spLocks/>
              </p:cNvSpPr>
              <p:nvPr userDrawn="1"/>
            </p:nvSpPr>
            <p:spPr bwMode="auto">
              <a:xfrm>
                <a:off x="0" y="1"/>
                <a:ext cx="74091" cy="419718"/>
              </a:xfrm>
              <a:custGeom>
                <a:avLst/>
                <a:gdLst>
                  <a:gd name="connsiteX0" fmla="*/ 0 w 74091"/>
                  <a:gd name="connsiteY0" fmla="*/ 0 h 419718"/>
                  <a:gd name="connsiteX1" fmla="*/ 22942 w 74091"/>
                  <a:gd name="connsiteY1" fmla="*/ 0 h 419718"/>
                  <a:gd name="connsiteX2" fmla="*/ 74091 w 74091"/>
                  <a:gd name="connsiteY2" fmla="*/ 0 h 419718"/>
                  <a:gd name="connsiteX3" fmla="*/ 74091 w 74091"/>
                  <a:gd name="connsiteY3" fmla="*/ 391574 h 419718"/>
                  <a:gd name="connsiteX4" fmla="*/ 64261 w 74091"/>
                  <a:gd name="connsiteY4" fmla="*/ 416047 h 419718"/>
                  <a:gd name="connsiteX5" fmla="*/ 39685 w 74091"/>
                  <a:gd name="connsiteY5" fmla="*/ 416047 h 419718"/>
                  <a:gd name="connsiteX6" fmla="*/ 21281 w 74091"/>
                  <a:gd name="connsiteY6" fmla="*/ 405465 h 419718"/>
                  <a:gd name="connsiteX7" fmla="*/ 0 w 74091"/>
                  <a:gd name="connsiteY7" fmla="*/ 393227 h 41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91" h="419718">
                    <a:moveTo>
                      <a:pt x="0" y="0"/>
                    </a:moveTo>
                    <a:lnTo>
                      <a:pt x="22942" y="0"/>
                    </a:lnTo>
                    <a:cubicBezTo>
                      <a:pt x="35384" y="0"/>
                      <a:pt x="51973" y="0"/>
                      <a:pt x="74091" y="0"/>
                    </a:cubicBezTo>
                    <a:cubicBezTo>
                      <a:pt x="74091" y="0"/>
                      <a:pt x="74091" y="0"/>
                      <a:pt x="74091" y="391574"/>
                    </a:cubicBezTo>
                    <a:cubicBezTo>
                      <a:pt x="74091" y="401363"/>
                      <a:pt x="69176" y="411153"/>
                      <a:pt x="64261" y="416047"/>
                    </a:cubicBezTo>
                    <a:cubicBezTo>
                      <a:pt x="54430" y="420942"/>
                      <a:pt x="44600" y="420942"/>
                      <a:pt x="39685" y="416047"/>
                    </a:cubicBezTo>
                    <a:cubicBezTo>
                      <a:pt x="39685" y="416047"/>
                      <a:pt x="39685" y="416047"/>
                      <a:pt x="21281" y="405465"/>
                    </a:cubicBezTo>
                    <a:lnTo>
                      <a:pt x="0" y="393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152" name="Freeform 142"/>
              <p:cNvSpPr>
                <a:spLocks/>
              </p:cNvSpPr>
              <p:nvPr/>
            </p:nvSpPr>
            <p:spPr bwMode="auto">
              <a:xfrm>
                <a:off x="1017575" y="1"/>
                <a:ext cx="402278" cy="425088"/>
              </a:xfrm>
              <a:custGeom>
                <a:avLst/>
                <a:gdLst>
                  <a:gd name="T0" fmla="*/ 0 w 82"/>
                  <a:gd name="T1" fmla="*/ 81 h 87"/>
                  <a:gd name="T2" fmla="*/ 3 w 82"/>
                  <a:gd name="T3" fmla="*/ 86 h 87"/>
                  <a:gd name="T4" fmla="*/ 8 w 82"/>
                  <a:gd name="T5" fmla="*/ 86 h 87"/>
                  <a:gd name="T6" fmla="*/ 79 w 82"/>
                  <a:gd name="T7" fmla="*/ 45 h 87"/>
                  <a:gd name="T8" fmla="*/ 79 w 82"/>
                  <a:gd name="T9" fmla="*/ 45 h 87"/>
                  <a:gd name="T10" fmla="*/ 79 w 82"/>
                  <a:gd name="T11" fmla="*/ 45 h 87"/>
                  <a:gd name="T12" fmla="*/ 81 w 82"/>
                  <a:gd name="T13" fmla="*/ 38 h 87"/>
                  <a:gd name="T14" fmla="*/ 79 w 82"/>
                  <a:gd name="T15" fmla="*/ 36 h 87"/>
                  <a:gd name="T16" fmla="*/ 17 w 82"/>
                  <a:gd name="T17" fmla="*/ 0 h 87"/>
                  <a:gd name="T18" fmla="*/ 0 w 82"/>
                  <a:gd name="T19" fmla="*/ 0 h 87"/>
                  <a:gd name="T20" fmla="*/ 0 w 82"/>
                  <a:gd name="T21" fmla="*/ 8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7">
                    <a:moveTo>
                      <a:pt x="0" y="81"/>
                    </a:moveTo>
                    <a:cubicBezTo>
                      <a:pt x="0" y="83"/>
                      <a:pt x="1" y="85"/>
                      <a:pt x="3" y="86"/>
                    </a:cubicBezTo>
                    <a:cubicBezTo>
                      <a:pt x="4" y="87"/>
                      <a:pt x="6" y="87"/>
                      <a:pt x="8" y="86"/>
                    </a:cubicBezTo>
                    <a:cubicBezTo>
                      <a:pt x="79" y="45"/>
                      <a:pt x="79" y="45"/>
                      <a:pt x="79" y="45"/>
                    </a:cubicBezTo>
                    <a:cubicBezTo>
                      <a:pt x="79" y="45"/>
                      <a:pt x="79" y="45"/>
                      <a:pt x="79" y="45"/>
                    </a:cubicBezTo>
                    <a:cubicBezTo>
                      <a:pt x="79" y="45"/>
                      <a:pt x="79" y="45"/>
                      <a:pt x="79" y="45"/>
                    </a:cubicBezTo>
                    <a:cubicBezTo>
                      <a:pt x="81" y="43"/>
                      <a:pt x="82" y="40"/>
                      <a:pt x="81" y="38"/>
                    </a:cubicBezTo>
                    <a:cubicBezTo>
                      <a:pt x="80" y="37"/>
                      <a:pt x="79" y="36"/>
                      <a:pt x="79" y="36"/>
                    </a:cubicBezTo>
                    <a:cubicBezTo>
                      <a:pt x="17" y="0"/>
                      <a:pt x="17" y="0"/>
                      <a:pt x="17" y="0"/>
                    </a:cubicBezTo>
                    <a:cubicBezTo>
                      <a:pt x="0" y="0"/>
                      <a:pt x="0" y="0"/>
                      <a:pt x="0" y="0"/>
                    </a:cubicBezTo>
                    <a:lnTo>
                      <a:pt x="0"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3" name="Freeform 143"/>
              <p:cNvSpPr>
                <a:spLocks/>
              </p:cNvSpPr>
              <p:nvPr/>
            </p:nvSpPr>
            <p:spPr bwMode="auto">
              <a:xfrm>
                <a:off x="596637" y="1"/>
                <a:ext cx="398131" cy="425088"/>
              </a:xfrm>
              <a:custGeom>
                <a:avLst/>
                <a:gdLst>
                  <a:gd name="T0" fmla="*/ 2 w 81"/>
                  <a:gd name="T1" fmla="*/ 36 h 87"/>
                  <a:gd name="T2" fmla="*/ 0 w 81"/>
                  <a:gd name="T3" fmla="*/ 40 h 87"/>
                  <a:gd name="T4" fmla="*/ 2 w 81"/>
                  <a:gd name="T5" fmla="*/ 45 h 87"/>
                  <a:gd name="T6" fmla="*/ 74 w 81"/>
                  <a:gd name="T7" fmla="*/ 86 h 87"/>
                  <a:gd name="T8" fmla="*/ 79 w 81"/>
                  <a:gd name="T9" fmla="*/ 86 h 87"/>
                  <a:gd name="T10" fmla="*/ 79 w 81"/>
                  <a:gd name="T11" fmla="*/ 86 h 87"/>
                  <a:gd name="T12" fmla="*/ 81 w 81"/>
                  <a:gd name="T13" fmla="*/ 81 h 87"/>
                  <a:gd name="T14" fmla="*/ 81 w 81"/>
                  <a:gd name="T15" fmla="*/ 0 h 87"/>
                  <a:gd name="T16" fmla="*/ 64 w 81"/>
                  <a:gd name="T17" fmla="*/ 0 h 87"/>
                  <a:gd name="T18" fmla="*/ 2 w 81"/>
                  <a:gd name="T19" fmla="*/ 3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7">
                    <a:moveTo>
                      <a:pt x="2" y="36"/>
                    </a:moveTo>
                    <a:cubicBezTo>
                      <a:pt x="1" y="37"/>
                      <a:pt x="0" y="38"/>
                      <a:pt x="0" y="40"/>
                    </a:cubicBezTo>
                    <a:cubicBezTo>
                      <a:pt x="0" y="42"/>
                      <a:pt x="1" y="44"/>
                      <a:pt x="2" y="45"/>
                    </a:cubicBezTo>
                    <a:cubicBezTo>
                      <a:pt x="74" y="86"/>
                      <a:pt x="74" y="86"/>
                      <a:pt x="74" y="86"/>
                    </a:cubicBezTo>
                    <a:cubicBezTo>
                      <a:pt x="75" y="87"/>
                      <a:pt x="77" y="87"/>
                      <a:pt x="79" y="86"/>
                    </a:cubicBezTo>
                    <a:cubicBezTo>
                      <a:pt x="79" y="86"/>
                      <a:pt x="79" y="86"/>
                      <a:pt x="79" y="86"/>
                    </a:cubicBezTo>
                    <a:cubicBezTo>
                      <a:pt x="80" y="85"/>
                      <a:pt x="81" y="83"/>
                      <a:pt x="81" y="81"/>
                    </a:cubicBezTo>
                    <a:cubicBezTo>
                      <a:pt x="81" y="0"/>
                      <a:pt x="81" y="0"/>
                      <a:pt x="81" y="0"/>
                    </a:cubicBezTo>
                    <a:cubicBezTo>
                      <a:pt x="64" y="0"/>
                      <a:pt x="64" y="0"/>
                      <a:pt x="64" y="0"/>
                    </a:cubicBezTo>
                    <a:lnTo>
                      <a:pt x="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4" name="Freeform 144"/>
              <p:cNvSpPr>
                <a:spLocks/>
              </p:cNvSpPr>
              <p:nvPr/>
            </p:nvSpPr>
            <p:spPr bwMode="auto">
              <a:xfrm>
                <a:off x="1938253" y="1"/>
                <a:ext cx="402278" cy="425088"/>
              </a:xfrm>
              <a:custGeom>
                <a:avLst/>
                <a:gdLst>
                  <a:gd name="T0" fmla="*/ 0 w 82"/>
                  <a:gd name="T1" fmla="*/ 81 h 87"/>
                  <a:gd name="T2" fmla="*/ 3 w 82"/>
                  <a:gd name="T3" fmla="*/ 86 h 87"/>
                  <a:gd name="T4" fmla="*/ 8 w 82"/>
                  <a:gd name="T5" fmla="*/ 86 h 87"/>
                  <a:gd name="T6" fmla="*/ 79 w 82"/>
                  <a:gd name="T7" fmla="*/ 45 h 87"/>
                  <a:gd name="T8" fmla="*/ 79 w 82"/>
                  <a:gd name="T9" fmla="*/ 45 h 87"/>
                  <a:gd name="T10" fmla="*/ 79 w 82"/>
                  <a:gd name="T11" fmla="*/ 45 h 87"/>
                  <a:gd name="T12" fmla="*/ 81 w 82"/>
                  <a:gd name="T13" fmla="*/ 38 h 87"/>
                  <a:gd name="T14" fmla="*/ 79 w 82"/>
                  <a:gd name="T15" fmla="*/ 36 h 87"/>
                  <a:gd name="T16" fmla="*/ 17 w 82"/>
                  <a:gd name="T17" fmla="*/ 0 h 87"/>
                  <a:gd name="T18" fmla="*/ 0 w 82"/>
                  <a:gd name="T19" fmla="*/ 0 h 87"/>
                  <a:gd name="T20" fmla="*/ 0 w 82"/>
                  <a:gd name="T21" fmla="*/ 8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7">
                    <a:moveTo>
                      <a:pt x="0" y="81"/>
                    </a:moveTo>
                    <a:cubicBezTo>
                      <a:pt x="0" y="83"/>
                      <a:pt x="1" y="85"/>
                      <a:pt x="3" y="86"/>
                    </a:cubicBezTo>
                    <a:cubicBezTo>
                      <a:pt x="4" y="87"/>
                      <a:pt x="6" y="87"/>
                      <a:pt x="8" y="86"/>
                    </a:cubicBezTo>
                    <a:cubicBezTo>
                      <a:pt x="79" y="45"/>
                      <a:pt x="79" y="45"/>
                      <a:pt x="79" y="45"/>
                    </a:cubicBezTo>
                    <a:cubicBezTo>
                      <a:pt x="79" y="45"/>
                      <a:pt x="79" y="45"/>
                      <a:pt x="79" y="45"/>
                    </a:cubicBezTo>
                    <a:cubicBezTo>
                      <a:pt x="79" y="45"/>
                      <a:pt x="79" y="45"/>
                      <a:pt x="79" y="45"/>
                    </a:cubicBezTo>
                    <a:cubicBezTo>
                      <a:pt x="81" y="43"/>
                      <a:pt x="82" y="40"/>
                      <a:pt x="81" y="38"/>
                    </a:cubicBezTo>
                    <a:cubicBezTo>
                      <a:pt x="80" y="37"/>
                      <a:pt x="79" y="36"/>
                      <a:pt x="79" y="36"/>
                    </a:cubicBezTo>
                    <a:cubicBezTo>
                      <a:pt x="17" y="0"/>
                      <a:pt x="17" y="0"/>
                      <a:pt x="17" y="0"/>
                    </a:cubicBezTo>
                    <a:cubicBezTo>
                      <a:pt x="0" y="0"/>
                      <a:pt x="0" y="0"/>
                      <a:pt x="0" y="0"/>
                    </a:cubicBezTo>
                    <a:lnTo>
                      <a:pt x="0"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5" name="Freeform 145"/>
              <p:cNvSpPr>
                <a:spLocks/>
              </p:cNvSpPr>
              <p:nvPr/>
            </p:nvSpPr>
            <p:spPr bwMode="auto">
              <a:xfrm>
                <a:off x="1517314" y="1"/>
                <a:ext cx="398131" cy="425088"/>
              </a:xfrm>
              <a:custGeom>
                <a:avLst/>
                <a:gdLst>
                  <a:gd name="T0" fmla="*/ 2 w 81"/>
                  <a:gd name="T1" fmla="*/ 36 h 87"/>
                  <a:gd name="T2" fmla="*/ 0 w 81"/>
                  <a:gd name="T3" fmla="*/ 40 h 87"/>
                  <a:gd name="T4" fmla="*/ 2 w 81"/>
                  <a:gd name="T5" fmla="*/ 45 h 87"/>
                  <a:gd name="T6" fmla="*/ 74 w 81"/>
                  <a:gd name="T7" fmla="*/ 86 h 87"/>
                  <a:gd name="T8" fmla="*/ 79 w 81"/>
                  <a:gd name="T9" fmla="*/ 86 h 87"/>
                  <a:gd name="T10" fmla="*/ 79 w 81"/>
                  <a:gd name="T11" fmla="*/ 86 h 87"/>
                  <a:gd name="T12" fmla="*/ 81 w 81"/>
                  <a:gd name="T13" fmla="*/ 81 h 87"/>
                  <a:gd name="T14" fmla="*/ 81 w 81"/>
                  <a:gd name="T15" fmla="*/ 0 h 87"/>
                  <a:gd name="T16" fmla="*/ 64 w 81"/>
                  <a:gd name="T17" fmla="*/ 0 h 87"/>
                  <a:gd name="T18" fmla="*/ 2 w 81"/>
                  <a:gd name="T19" fmla="*/ 3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7">
                    <a:moveTo>
                      <a:pt x="2" y="36"/>
                    </a:moveTo>
                    <a:cubicBezTo>
                      <a:pt x="1" y="37"/>
                      <a:pt x="0" y="38"/>
                      <a:pt x="0" y="40"/>
                    </a:cubicBezTo>
                    <a:cubicBezTo>
                      <a:pt x="0" y="42"/>
                      <a:pt x="1" y="44"/>
                      <a:pt x="2" y="45"/>
                    </a:cubicBezTo>
                    <a:cubicBezTo>
                      <a:pt x="74" y="86"/>
                      <a:pt x="74" y="86"/>
                      <a:pt x="74" y="86"/>
                    </a:cubicBezTo>
                    <a:cubicBezTo>
                      <a:pt x="75" y="87"/>
                      <a:pt x="77" y="87"/>
                      <a:pt x="79" y="86"/>
                    </a:cubicBezTo>
                    <a:cubicBezTo>
                      <a:pt x="79" y="86"/>
                      <a:pt x="79" y="86"/>
                      <a:pt x="79" y="86"/>
                    </a:cubicBezTo>
                    <a:cubicBezTo>
                      <a:pt x="80" y="85"/>
                      <a:pt x="81" y="83"/>
                      <a:pt x="81" y="81"/>
                    </a:cubicBezTo>
                    <a:cubicBezTo>
                      <a:pt x="81" y="0"/>
                      <a:pt x="81" y="0"/>
                      <a:pt x="81" y="0"/>
                    </a:cubicBezTo>
                    <a:cubicBezTo>
                      <a:pt x="64" y="0"/>
                      <a:pt x="64" y="0"/>
                      <a:pt x="64" y="0"/>
                    </a:cubicBezTo>
                    <a:lnTo>
                      <a:pt x="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6" name="Freeform 146"/>
              <p:cNvSpPr>
                <a:spLocks/>
              </p:cNvSpPr>
              <p:nvPr/>
            </p:nvSpPr>
            <p:spPr bwMode="auto">
              <a:xfrm>
                <a:off x="2858929" y="1"/>
                <a:ext cx="408500" cy="420942"/>
              </a:xfrm>
              <a:custGeom>
                <a:avLst/>
                <a:gdLst>
                  <a:gd name="T0" fmla="*/ 0 w 83"/>
                  <a:gd name="T1" fmla="*/ 81 h 86"/>
                  <a:gd name="T2" fmla="*/ 3 w 83"/>
                  <a:gd name="T3" fmla="*/ 85 h 86"/>
                  <a:gd name="T4" fmla="*/ 8 w 83"/>
                  <a:gd name="T5" fmla="*/ 85 h 86"/>
                  <a:gd name="T6" fmla="*/ 79 w 83"/>
                  <a:gd name="T7" fmla="*/ 44 h 86"/>
                  <a:gd name="T8" fmla="*/ 79 w 83"/>
                  <a:gd name="T9" fmla="*/ 44 h 86"/>
                  <a:gd name="T10" fmla="*/ 79 w 83"/>
                  <a:gd name="T11" fmla="*/ 44 h 86"/>
                  <a:gd name="T12" fmla="*/ 81 w 83"/>
                  <a:gd name="T13" fmla="*/ 37 h 86"/>
                  <a:gd name="T14" fmla="*/ 79 w 83"/>
                  <a:gd name="T15" fmla="*/ 35 h 86"/>
                  <a:gd name="T16" fmla="*/ 19 w 83"/>
                  <a:gd name="T17" fmla="*/ 0 h 86"/>
                  <a:gd name="T18" fmla="*/ 0 w 83"/>
                  <a:gd name="T19" fmla="*/ 0 h 86"/>
                  <a:gd name="T20" fmla="*/ 0 w 83"/>
                  <a:gd name="T21" fmla="*/ 8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6">
                    <a:moveTo>
                      <a:pt x="0" y="81"/>
                    </a:moveTo>
                    <a:cubicBezTo>
                      <a:pt x="0" y="82"/>
                      <a:pt x="1" y="84"/>
                      <a:pt x="3" y="85"/>
                    </a:cubicBezTo>
                    <a:cubicBezTo>
                      <a:pt x="4" y="86"/>
                      <a:pt x="6" y="86"/>
                      <a:pt x="8" y="85"/>
                    </a:cubicBezTo>
                    <a:cubicBezTo>
                      <a:pt x="79" y="44"/>
                      <a:pt x="79" y="44"/>
                      <a:pt x="79" y="44"/>
                    </a:cubicBezTo>
                    <a:cubicBezTo>
                      <a:pt x="79" y="44"/>
                      <a:pt x="79" y="44"/>
                      <a:pt x="79" y="44"/>
                    </a:cubicBezTo>
                    <a:cubicBezTo>
                      <a:pt x="79" y="44"/>
                      <a:pt x="79" y="44"/>
                      <a:pt x="79" y="44"/>
                    </a:cubicBezTo>
                    <a:cubicBezTo>
                      <a:pt x="82" y="43"/>
                      <a:pt x="83" y="39"/>
                      <a:pt x="81" y="37"/>
                    </a:cubicBezTo>
                    <a:cubicBezTo>
                      <a:pt x="81" y="36"/>
                      <a:pt x="80" y="35"/>
                      <a:pt x="79" y="35"/>
                    </a:cubicBezTo>
                    <a:cubicBezTo>
                      <a:pt x="19" y="0"/>
                      <a:pt x="19" y="0"/>
                      <a:pt x="19" y="0"/>
                    </a:cubicBezTo>
                    <a:cubicBezTo>
                      <a:pt x="0" y="0"/>
                      <a:pt x="0" y="0"/>
                      <a:pt x="0" y="0"/>
                    </a:cubicBezTo>
                    <a:lnTo>
                      <a:pt x="0"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7" name="Freeform 147"/>
              <p:cNvSpPr>
                <a:spLocks/>
              </p:cNvSpPr>
              <p:nvPr/>
            </p:nvSpPr>
            <p:spPr bwMode="auto">
              <a:xfrm>
                <a:off x="2437991" y="1"/>
                <a:ext cx="402278" cy="420942"/>
              </a:xfrm>
              <a:custGeom>
                <a:avLst/>
                <a:gdLst>
                  <a:gd name="T0" fmla="*/ 3 w 82"/>
                  <a:gd name="T1" fmla="*/ 35 h 86"/>
                  <a:gd name="T2" fmla="*/ 0 w 82"/>
                  <a:gd name="T3" fmla="*/ 40 h 86"/>
                  <a:gd name="T4" fmla="*/ 3 w 82"/>
                  <a:gd name="T5" fmla="*/ 44 h 86"/>
                  <a:gd name="T6" fmla="*/ 74 w 82"/>
                  <a:gd name="T7" fmla="*/ 85 h 86"/>
                  <a:gd name="T8" fmla="*/ 79 w 82"/>
                  <a:gd name="T9" fmla="*/ 85 h 86"/>
                  <a:gd name="T10" fmla="*/ 79 w 82"/>
                  <a:gd name="T11" fmla="*/ 85 h 86"/>
                  <a:gd name="T12" fmla="*/ 82 w 82"/>
                  <a:gd name="T13" fmla="*/ 80 h 86"/>
                  <a:gd name="T14" fmla="*/ 81 w 82"/>
                  <a:gd name="T15" fmla="*/ 0 h 86"/>
                  <a:gd name="T16" fmla="*/ 63 w 82"/>
                  <a:gd name="T17" fmla="*/ 0 h 86"/>
                  <a:gd name="T18" fmla="*/ 3 w 82"/>
                  <a:gd name="T19" fmla="*/ 3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6">
                    <a:moveTo>
                      <a:pt x="3" y="35"/>
                    </a:moveTo>
                    <a:cubicBezTo>
                      <a:pt x="1" y="36"/>
                      <a:pt x="0" y="38"/>
                      <a:pt x="0" y="40"/>
                    </a:cubicBezTo>
                    <a:cubicBezTo>
                      <a:pt x="0" y="41"/>
                      <a:pt x="1" y="43"/>
                      <a:pt x="3" y="44"/>
                    </a:cubicBezTo>
                    <a:cubicBezTo>
                      <a:pt x="74" y="85"/>
                      <a:pt x="74" y="85"/>
                      <a:pt x="74" y="85"/>
                    </a:cubicBezTo>
                    <a:cubicBezTo>
                      <a:pt x="75" y="86"/>
                      <a:pt x="77" y="86"/>
                      <a:pt x="79" y="85"/>
                    </a:cubicBezTo>
                    <a:cubicBezTo>
                      <a:pt x="79" y="85"/>
                      <a:pt x="79" y="85"/>
                      <a:pt x="79" y="85"/>
                    </a:cubicBezTo>
                    <a:cubicBezTo>
                      <a:pt x="81" y="84"/>
                      <a:pt x="82" y="82"/>
                      <a:pt x="82" y="80"/>
                    </a:cubicBezTo>
                    <a:cubicBezTo>
                      <a:pt x="81" y="0"/>
                      <a:pt x="81" y="0"/>
                      <a:pt x="81" y="0"/>
                    </a:cubicBezTo>
                    <a:cubicBezTo>
                      <a:pt x="63" y="0"/>
                      <a:pt x="63" y="0"/>
                      <a:pt x="63" y="0"/>
                    </a:cubicBezTo>
                    <a:lnTo>
                      <a:pt x="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8" name="Freeform 148"/>
              <p:cNvSpPr>
                <a:spLocks/>
              </p:cNvSpPr>
              <p:nvPr/>
            </p:nvSpPr>
            <p:spPr bwMode="auto">
              <a:xfrm>
                <a:off x="3781681" y="1"/>
                <a:ext cx="406425" cy="425088"/>
              </a:xfrm>
              <a:custGeom>
                <a:avLst/>
                <a:gdLst>
                  <a:gd name="T0" fmla="*/ 0 w 83"/>
                  <a:gd name="T1" fmla="*/ 81 h 87"/>
                  <a:gd name="T2" fmla="*/ 2 w 83"/>
                  <a:gd name="T3" fmla="*/ 84 h 87"/>
                  <a:gd name="T4" fmla="*/ 3 w 83"/>
                  <a:gd name="T5" fmla="*/ 86 h 87"/>
                  <a:gd name="T6" fmla="*/ 9 w 83"/>
                  <a:gd name="T7" fmla="*/ 86 h 87"/>
                  <a:gd name="T8" fmla="*/ 80 w 83"/>
                  <a:gd name="T9" fmla="*/ 45 h 87"/>
                  <a:gd name="T10" fmla="*/ 80 w 83"/>
                  <a:gd name="T11" fmla="*/ 45 h 87"/>
                  <a:gd name="T12" fmla="*/ 80 w 83"/>
                  <a:gd name="T13" fmla="*/ 45 h 87"/>
                  <a:gd name="T14" fmla="*/ 82 w 83"/>
                  <a:gd name="T15" fmla="*/ 38 h 87"/>
                  <a:gd name="T16" fmla="*/ 81 w 83"/>
                  <a:gd name="T17" fmla="*/ 36 h 87"/>
                  <a:gd name="T18" fmla="*/ 79 w 83"/>
                  <a:gd name="T19" fmla="*/ 35 h 87"/>
                  <a:gd name="T20" fmla="*/ 19 w 83"/>
                  <a:gd name="T21" fmla="*/ 0 h 87"/>
                  <a:gd name="T22" fmla="*/ 0 w 83"/>
                  <a:gd name="T23" fmla="*/ 0 h 87"/>
                  <a:gd name="T24" fmla="*/ 0 w 83"/>
                  <a:gd name="T25" fmla="*/ 8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87">
                    <a:moveTo>
                      <a:pt x="0" y="81"/>
                    </a:moveTo>
                    <a:cubicBezTo>
                      <a:pt x="0" y="82"/>
                      <a:pt x="1" y="83"/>
                      <a:pt x="2" y="84"/>
                    </a:cubicBezTo>
                    <a:cubicBezTo>
                      <a:pt x="2" y="85"/>
                      <a:pt x="3" y="85"/>
                      <a:pt x="3" y="86"/>
                    </a:cubicBezTo>
                    <a:cubicBezTo>
                      <a:pt x="5" y="87"/>
                      <a:pt x="7" y="87"/>
                      <a:pt x="9" y="86"/>
                    </a:cubicBezTo>
                    <a:cubicBezTo>
                      <a:pt x="80" y="45"/>
                      <a:pt x="80" y="45"/>
                      <a:pt x="80" y="45"/>
                    </a:cubicBezTo>
                    <a:cubicBezTo>
                      <a:pt x="80" y="45"/>
                      <a:pt x="80" y="45"/>
                      <a:pt x="80" y="45"/>
                    </a:cubicBezTo>
                    <a:cubicBezTo>
                      <a:pt x="80" y="45"/>
                      <a:pt x="80" y="45"/>
                      <a:pt x="80" y="45"/>
                    </a:cubicBezTo>
                    <a:cubicBezTo>
                      <a:pt x="82" y="43"/>
                      <a:pt x="83" y="40"/>
                      <a:pt x="82" y="38"/>
                    </a:cubicBezTo>
                    <a:cubicBezTo>
                      <a:pt x="81" y="37"/>
                      <a:pt x="81" y="37"/>
                      <a:pt x="81" y="36"/>
                    </a:cubicBezTo>
                    <a:cubicBezTo>
                      <a:pt x="80" y="36"/>
                      <a:pt x="79" y="35"/>
                      <a:pt x="79" y="35"/>
                    </a:cubicBezTo>
                    <a:cubicBezTo>
                      <a:pt x="19" y="0"/>
                      <a:pt x="19" y="0"/>
                      <a:pt x="19" y="0"/>
                    </a:cubicBezTo>
                    <a:cubicBezTo>
                      <a:pt x="0" y="0"/>
                      <a:pt x="0" y="0"/>
                      <a:pt x="0" y="0"/>
                    </a:cubicBezTo>
                    <a:lnTo>
                      <a:pt x="0"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9" name="Freeform 149"/>
              <p:cNvSpPr>
                <a:spLocks/>
              </p:cNvSpPr>
              <p:nvPr/>
            </p:nvSpPr>
            <p:spPr bwMode="auto">
              <a:xfrm>
                <a:off x="3358667" y="1"/>
                <a:ext cx="402278" cy="420942"/>
              </a:xfrm>
              <a:custGeom>
                <a:avLst/>
                <a:gdLst>
                  <a:gd name="T0" fmla="*/ 3 w 82"/>
                  <a:gd name="T1" fmla="*/ 35 h 86"/>
                  <a:gd name="T2" fmla="*/ 0 w 82"/>
                  <a:gd name="T3" fmla="*/ 40 h 86"/>
                  <a:gd name="T4" fmla="*/ 3 w 82"/>
                  <a:gd name="T5" fmla="*/ 44 h 86"/>
                  <a:gd name="T6" fmla="*/ 74 w 82"/>
                  <a:gd name="T7" fmla="*/ 85 h 86"/>
                  <a:gd name="T8" fmla="*/ 79 w 82"/>
                  <a:gd name="T9" fmla="*/ 85 h 86"/>
                  <a:gd name="T10" fmla="*/ 79 w 82"/>
                  <a:gd name="T11" fmla="*/ 85 h 86"/>
                  <a:gd name="T12" fmla="*/ 82 w 82"/>
                  <a:gd name="T13" fmla="*/ 80 h 86"/>
                  <a:gd name="T14" fmla="*/ 81 w 82"/>
                  <a:gd name="T15" fmla="*/ 0 h 86"/>
                  <a:gd name="T16" fmla="*/ 63 w 82"/>
                  <a:gd name="T17" fmla="*/ 0 h 86"/>
                  <a:gd name="T18" fmla="*/ 3 w 82"/>
                  <a:gd name="T19" fmla="*/ 3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6">
                    <a:moveTo>
                      <a:pt x="3" y="35"/>
                    </a:moveTo>
                    <a:cubicBezTo>
                      <a:pt x="1" y="36"/>
                      <a:pt x="0" y="38"/>
                      <a:pt x="0" y="40"/>
                    </a:cubicBezTo>
                    <a:cubicBezTo>
                      <a:pt x="0" y="41"/>
                      <a:pt x="1" y="43"/>
                      <a:pt x="3" y="44"/>
                    </a:cubicBezTo>
                    <a:cubicBezTo>
                      <a:pt x="74" y="85"/>
                      <a:pt x="74" y="85"/>
                      <a:pt x="74" y="85"/>
                    </a:cubicBezTo>
                    <a:cubicBezTo>
                      <a:pt x="75" y="86"/>
                      <a:pt x="77" y="86"/>
                      <a:pt x="79" y="85"/>
                    </a:cubicBezTo>
                    <a:cubicBezTo>
                      <a:pt x="79" y="85"/>
                      <a:pt x="79" y="85"/>
                      <a:pt x="79" y="85"/>
                    </a:cubicBezTo>
                    <a:cubicBezTo>
                      <a:pt x="81" y="84"/>
                      <a:pt x="82" y="82"/>
                      <a:pt x="82" y="80"/>
                    </a:cubicBezTo>
                    <a:cubicBezTo>
                      <a:pt x="81" y="0"/>
                      <a:pt x="81" y="0"/>
                      <a:pt x="81" y="0"/>
                    </a:cubicBezTo>
                    <a:cubicBezTo>
                      <a:pt x="63" y="0"/>
                      <a:pt x="63" y="0"/>
                      <a:pt x="63" y="0"/>
                    </a:cubicBezTo>
                    <a:lnTo>
                      <a:pt x="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0" name="Freeform 150"/>
              <p:cNvSpPr>
                <a:spLocks/>
              </p:cNvSpPr>
              <p:nvPr/>
            </p:nvSpPr>
            <p:spPr bwMode="auto">
              <a:xfrm>
                <a:off x="4706505" y="1"/>
                <a:ext cx="402278" cy="425088"/>
              </a:xfrm>
              <a:custGeom>
                <a:avLst/>
                <a:gdLst>
                  <a:gd name="T0" fmla="*/ 0 w 82"/>
                  <a:gd name="T1" fmla="*/ 81 h 87"/>
                  <a:gd name="T2" fmla="*/ 3 w 82"/>
                  <a:gd name="T3" fmla="*/ 86 h 87"/>
                  <a:gd name="T4" fmla="*/ 8 w 82"/>
                  <a:gd name="T5" fmla="*/ 86 h 87"/>
                  <a:gd name="T6" fmla="*/ 79 w 82"/>
                  <a:gd name="T7" fmla="*/ 45 h 87"/>
                  <a:gd name="T8" fmla="*/ 79 w 82"/>
                  <a:gd name="T9" fmla="*/ 45 h 87"/>
                  <a:gd name="T10" fmla="*/ 79 w 82"/>
                  <a:gd name="T11" fmla="*/ 45 h 87"/>
                  <a:gd name="T12" fmla="*/ 81 w 82"/>
                  <a:gd name="T13" fmla="*/ 38 h 87"/>
                  <a:gd name="T14" fmla="*/ 78 w 82"/>
                  <a:gd name="T15" fmla="*/ 36 h 87"/>
                  <a:gd name="T16" fmla="*/ 17 w 82"/>
                  <a:gd name="T17" fmla="*/ 0 h 87"/>
                  <a:gd name="T18" fmla="*/ 0 w 82"/>
                  <a:gd name="T19" fmla="*/ 0 h 87"/>
                  <a:gd name="T20" fmla="*/ 0 w 82"/>
                  <a:gd name="T21" fmla="*/ 8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7">
                    <a:moveTo>
                      <a:pt x="0" y="81"/>
                    </a:moveTo>
                    <a:cubicBezTo>
                      <a:pt x="0" y="83"/>
                      <a:pt x="1" y="85"/>
                      <a:pt x="3" y="86"/>
                    </a:cubicBezTo>
                    <a:cubicBezTo>
                      <a:pt x="4" y="87"/>
                      <a:pt x="6" y="87"/>
                      <a:pt x="8" y="86"/>
                    </a:cubicBezTo>
                    <a:cubicBezTo>
                      <a:pt x="79" y="45"/>
                      <a:pt x="79" y="45"/>
                      <a:pt x="79" y="45"/>
                    </a:cubicBezTo>
                    <a:cubicBezTo>
                      <a:pt x="79" y="45"/>
                      <a:pt x="79" y="45"/>
                      <a:pt x="79" y="45"/>
                    </a:cubicBezTo>
                    <a:cubicBezTo>
                      <a:pt x="79" y="45"/>
                      <a:pt x="79" y="45"/>
                      <a:pt x="79" y="45"/>
                    </a:cubicBezTo>
                    <a:cubicBezTo>
                      <a:pt x="81" y="43"/>
                      <a:pt x="82" y="40"/>
                      <a:pt x="81" y="38"/>
                    </a:cubicBezTo>
                    <a:cubicBezTo>
                      <a:pt x="80" y="37"/>
                      <a:pt x="79" y="36"/>
                      <a:pt x="78" y="36"/>
                    </a:cubicBezTo>
                    <a:cubicBezTo>
                      <a:pt x="17" y="0"/>
                      <a:pt x="17" y="0"/>
                      <a:pt x="17" y="0"/>
                    </a:cubicBezTo>
                    <a:cubicBezTo>
                      <a:pt x="0" y="0"/>
                      <a:pt x="0" y="0"/>
                      <a:pt x="0" y="0"/>
                    </a:cubicBezTo>
                    <a:lnTo>
                      <a:pt x="0"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1" name="Freeform 151"/>
              <p:cNvSpPr>
                <a:spLocks/>
              </p:cNvSpPr>
              <p:nvPr/>
            </p:nvSpPr>
            <p:spPr bwMode="auto">
              <a:xfrm>
                <a:off x="4285565" y="1"/>
                <a:ext cx="396058" cy="425088"/>
              </a:xfrm>
              <a:custGeom>
                <a:avLst/>
                <a:gdLst>
                  <a:gd name="T0" fmla="*/ 2 w 81"/>
                  <a:gd name="T1" fmla="*/ 36 h 87"/>
                  <a:gd name="T2" fmla="*/ 0 w 81"/>
                  <a:gd name="T3" fmla="*/ 40 h 87"/>
                  <a:gd name="T4" fmla="*/ 2 w 81"/>
                  <a:gd name="T5" fmla="*/ 45 h 87"/>
                  <a:gd name="T6" fmla="*/ 73 w 81"/>
                  <a:gd name="T7" fmla="*/ 86 h 87"/>
                  <a:gd name="T8" fmla="*/ 79 w 81"/>
                  <a:gd name="T9" fmla="*/ 86 h 87"/>
                  <a:gd name="T10" fmla="*/ 79 w 81"/>
                  <a:gd name="T11" fmla="*/ 86 h 87"/>
                  <a:gd name="T12" fmla="*/ 81 w 81"/>
                  <a:gd name="T13" fmla="*/ 81 h 87"/>
                  <a:gd name="T14" fmla="*/ 81 w 81"/>
                  <a:gd name="T15" fmla="*/ 0 h 87"/>
                  <a:gd name="T16" fmla="*/ 64 w 81"/>
                  <a:gd name="T17" fmla="*/ 0 h 87"/>
                  <a:gd name="T18" fmla="*/ 2 w 81"/>
                  <a:gd name="T19" fmla="*/ 3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7">
                    <a:moveTo>
                      <a:pt x="2" y="36"/>
                    </a:moveTo>
                    <a:cubicBezTo>
                      <a:pt x="1" y="37"/>
                      <a:pt x="0" y="38"/>
                      <a:pt x="0" y="40"/>
                    </a:cubicBezTo>
                    <a:cubicBezTo>
                      <a:pt x="0" y="42"/>
                      <a:pt x="1" y="44"/>
                      <a:pt x="2" y="45"/>
                    </a:cubicBezTo>
                    <a:cubicBezTo>
                      <a:pt x="73" y="86"/>
                      <a:pt x="73" y="86"/>
                      <a:pt x="73" y="86"/>
                    </a:cubicBezTo>
                    <a:cubicBezTo>
                      <a:pt x="75" y="87"/>
                      <a:pt x="77" y="87"/>
                      <a:pt x="79" y="86"/>
                    </a:cubicBezTo>
                    <a:cubicBezTo>
                      <a:pt x="79" y="86"/>
                      <a:pt x="79" y="86"/>
                      <a:pt x="79" y="86"/>
                    </a:cubicBezTo>
                    <a:cubicBezTo>
                      <a:pt x="80" y="85"/>
                      <a:pt x="81" y="83"/>
                      <a:pt x="81" y="81"/>
                    </a:cubicBezTo>
                    <a:cubicBezTo>
                      <a:pt x="81" y="0"/>
                      <a:pt x="81" y="0"/>
                      <a:pt x="81" y="0"/>
                    </a:cubicBezTo>
                    <a:cubicBezTo>
                      <a:pt x="64" y="0"/>
                      <a:pt x="64" y="0"/>
                      <a:pt x="64" y="0"/>
                    </a:cubicBezTo>
                    <a:lnTo>
                      <a:pt x="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2" name="Freeform 152"/>
              <p:cNvSpPr>
                <a:spLocks/>
              </p:cNvSpPr>
              <p:nvPr/>
            </p:nvSpPr>
            <p:spPr bwMode="auto">
              <a:xfrm>
                <a:off x="5627181" y="1"/>
                <a:ext cx="402278" cy="420942"/>
              </a:xfrm>
              <a:custGeom>
                <a:avLst/>
                <a:gdLst>
                  <a:gd name="T0" fmla="*/ 0 w 82"/>
                  <a:gd name="T1" fmla="*/ 81 h 86"/>
                  <a:gd name="T2" fmla="*/ 3 w 82"/>
                  <a:gd name="T3" fmla="*/ 85 h 86"/>
                  <a:gd name="T4" fmla="*/ 8 w 82"/>
                  <a:gd name="T5" fmla="*/ 85 h 86"/>
                  <a:gd name="T6" fmla="*/ 79 w 82"/>
                  <a:gd name="T7" fmla="*/ 44 h 86"/>
                  <a:gd name="T8" fmla="*/ 79 w 82"/>
                  <a:gd name="T9" fmla="*/ 44 h 86"/>
                  <a:gd name="T10" fmla="*/ 79 w 82"/>
                  <a:gd name="T11" fmla="*/ 44 h 86"/>
                  <a:gd name="T12" fmla="*/ 81 w 82"/>
                  <a:gd name="T13" fmla="*/ 37 h 86"/>
                  <a:gd name="T14" fmla="*/ 79 w 82"/>
                  <a:gd name="T15" fmla="*/ 35 h 86"/>
                  <a:gd name="T16" fmla="*/ 19 w 82"/>
                  <a:gd name="T17" fmla="*/ 0 h 86"/>
                  <a:gd name="T18" fmla="*/ 0 w 82"/>
                  <a:gd name="T19" fmla="*/ 0 h 86"/>
                  <a:gd name="T20" fmla="*/ 0 w 82"/>
                  <a:gd name="T21" fmla="*/ 8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6">
                    <a:moveTo>
                      <a:pt x="0" y="81"/>
                    </a:moveTo>
                    <a:cubicBezTo>
                      <a:pt x="0" y="82"/>
                      <a:pt x="1" y="84"/>
                      <a:pt x="3" y="85"/>
                    </a:cubicBezTo>
                    <a:cubicBezTo>
                      <a:pt x="4" y="86"/>
                      <a:pt x="6" y="86"/>
                      <a:pt x="8" y="85"/>
                    </a:cubicBezTo>
                    <a:cubicBezTo>
                      <a:pt x="79" y="44"/>
                      <a:pt x="79" y="44"/>
                      <a:pt x="79" y="44"/>
                    </a:cubicBezTo>
                    <a:cubicBezTo>
                      <a:pt x="79" y="44"/>
                      <a:pt x="79" y="44"/>
                      <a:pt x="79" y="44"/>
                    </a:cubicBezTo>
                    <a:cubicBezTo>
                      <a:pt x="79" y="44"/>
                      <a:pt x="79" y="44"/>
                      <a:pt x="79" y="44"/>
                    </a:cubicBezTo>
                    <a:cubicBezTo>
                      <a:pt x="82" y="43"/>
                      <a:pt x="82" y="39"/>
                      <a:pt x="81" y="37"/>
                    </a:cubicBezTo>
                    <a:cubicBezTo>
                      <a:pt x="80" y="36"/>
                      <a:pt x="80" y="35"/>
                      <a:pt x="79" y="35"/>
                    </a:cubicBezTo>
                    <a:cubicBezTo>
                      <a:pt x="19" y="0"/>
                      <a:pt x="19" y="0"/>
                      <a:pt x="19" y="0"/>
                    </a:cubicBezTo>
                    <a:cubicBezTo>
                      <a:pt x="0" y="0"/>
                      <a:pt x="0" y="0"/>
                      <a:pt x="0" y="0"/>
                    </a:cubicBezTo>
                    <a:lnTo>
                      <a:pt x="0"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3" name="Freeform 153"/>
              <p:cNvSpPr>
                <a:spLocks/>
              </p:cNvSpPr>
              <p:nvPr/>
            </p:nvSpPr>
            <p:spPr bwMode="auto">
              <a:xfrm>
                <a:off x="5206239" y="1"/>
                <a:ext cx="402278" cy="420942"/>
              </a:xfrm>
              <a:custGeom>
                <a:avLst/>
                <a:gdLst>
                  <a:gd name="T0" fmla="*/ 3 w 82"/>
                  <a:gd name="T1" fmla="*/ 35 h 86"/>
                  <a:gd name="T2" fmla="*/ 0 w 82"/>
                  <a:gd name="T3" fmla="*/ 40 h 86"/>
                  <a:gd name="T4" fmla="*/ 3 w 82"/>
                  <a:gd name="T5" fmla="*/ 44 h 86"/>
                  <a:gd name="T6" fmla="*/ 74 w 82"/>
                  <a:gd name="T7" fmla="*/ 85 h 86"/>
                  <a:gd name="T8" fmla="*/ 79 w 82"/>
                  <a:gd name="T9" fmla="*/ 85 h 86"/>
                  <a:gd name="T10" fmla="*/ 79 w 82"/>
                  <a:gd name="T11" fmla="*/ 85 h 86"/>
                  <a:gd name="T12" fmla="*/ 82 w 82"/>
                  <a:gd name="T13" fmla="*/ 80 h 86"/>
                  <a:gd name="T14" fmla="*/ 81 w 82"/>
                  <a:gd name="T15" fmla="*/ 0 h 86"/>
                  <a:gd name="T16" fmla="*/ 63 w 82"/>
                  <a:gd name="T17" fmla="*/ 0 h 86"/>
                  <a:gd name="T18" fmla="*/ 3 w 82"/>
                  <a:gd name="T19" fmla="*/ 3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6">
                    <a:moveTo>
                      <a:pt x="3" y="35"/>
                    </a:moveTo>
                    <a:cubicBezTo>
                      <a:pt x="1" y="36"/>
                      <a:pt x="0" y="38"/>
                      <a:pt x="0" y="40"/>
                    </a:cubicBezTo>
                    <a:cubicBezTo>
                      <a:pt x="0" y="41"/>
                      <a:pt x="1" y="43"/>
                      <a:pt x="3" y="44"/>
                    </a:cubicBezTo>
                    <a:cubicBezTo>
                      <a:pt x="74" y="85"/>
                      <a:pt x="74" y="85"/>
                      <a:pt x="74" y="85"/>
                    </a:cubicBezTo>
                    <a:cubicBezTo>
                      <a:pt x="75" y="86"/>
                      <a:pt x="77" y="86"/>
                      <a:pt x="79" y="85"/>
                    </a:cubicBezTo>
                    <a:cubicBezTo>
                      <a:pt x="79" y="85"/>
                      <a:pt x="79" y="85"/>
                      <a:pt x="79" y="85"/>
                    </a:cubicBezTo>
                    <a:cubicBezTo>
                      <a:pt x="81" y="84"/>
                      <a:pt x="82" y="82"/>
                      <a:pt x="82" y="80"/>
                    </a:cubicBezTo>
                    <a:cubicBezTo>
                      <a:pt x="81" y="0"/>
                      <a:pt x="81" y="0"/>
                      <a:pt x="81" y="0"/>
                    </a:cubicBezTo>
                    <a:cubicBezTo>
                      <a:pt x="63" y="0"/>
                      <a:pt x="63" y="0"/>
                      <a:pt x="63" y="0"/>
                    </a:cubicBezTo>
                    <a:lnTo>
                      <a:pt x="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4" name="Freeform 154"/>
              <p:cNvSpPr>
                <a:spLocks/>
              </p:cNvSpPr>
              <p:nvPr/>
            </p:nvSpPr>
            <p:spPr bwMode="auto">
              <a:xfrm>
                <a:off x="6547857" y="1"/>
                <a:ext cx="402278" cy="425088"/>
              </a:xfrm>
              <a:custGeom>
                <a:avLst/>
                <a:gdLst>
                  <a:gd name="T0" fmla="*/ 0 w 82"/>
                  <a:gd name="T1" fmla="*/ 81 h 87"/>
                  <a:gd name="T2" fmla="*/ 3 w 82"/>
                  <a:gd name="T3" fmla="*/ 86 h 87"/>
                  <a:gd name="T4" fmla="*/ 8 w 82"/>
                  <a:gd name="T5" fmla="*/ 86 h 87"/>
                  <a:gd name="T6" fmla="*/ 79 w 82"/>
                  <a:gd name="T7" fmla="*/ 45 h 87"/>
                  <a:gd name="T8" fmla="*/ 79 w 82"/>
                  <a:gd name="T9" fmla="*/ 45 h 87"/>
                  <a:gd name="T10" fmla="*/ 79 w 82"/>
                  <a:gd name="T11" fmla="*/ 45 h 87"/>
                  <a:gd name="T12" fmla="*/ 81 w 82"/>
                  <a:gd name="T13" fmla="*/ 38 h 87"/>
                  <a:gd name="T14" fmla="*/ 79 w 82"/>
                  <a:gd name="T15" fmla="*/ 36 h 87"/>
                  <a:gd name="T16" fmla="*/ 17 w 82"/>
                  <a:gd name="T17" fmla="*/ 0 h 87"/>
                  <a:gd name="T18" fmla="*/ 0 w 82"/>
                  <a:gd name="T19" fmla="*/ 0 h 87"/>
                  <a:gd name="T20" fmla="*/ 0 w 82"/>
                  <a:gd name="T21" fmla="*/ 8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7">
                    <a:moveTo>
                      <a:pt x="0" y="81"/>
                    </a:moveTo>
                    <a:cubicBezTo>
                      <a:pt x="0" y="83"/>
                      <a:pt x="1" y="85"/>
                      <a:pt x="3" y="86"/>
                    </a:cubicBezTo>
                    <a:cubicBezTo>
                      <a:pt x="4" y="87"/>
                      <a:pt x="6" y="87"/>
                      <a:pt x="8" y="86"/>
                    </a:cubicBezTo>
                    <a:cubicBezTo>
                      <a:pt x="79" y="45"/>
                      <a:pt x="79" y="45"/>
                      <a:pt x="79" y="45"/>
                    </a:cubicBezTo>
                    <a:cubicBezTo>
                      <a:pt x="79" y="45"/>
                      <a:pt x="79" y="45"/>
                      <a:pt x="79" y="45"/>
                    </a:cubicBezTo>
                    <a:cubicBezTo>
                      <a:pt x="79" y="45"/>
                      <a:pt x="79" y="45"/>
                      <a:pt x="79" y="45"/>
                    </a:cubicBezTo>
                    <a:cubicBezTo>
                      <a:pt x="81" y="43"/>
                      <a:pt x="82" y="40"/>
                      <a:pt x="81" y="38"/>
                    </a:cubicBezTo>
                    <a:cubicBezTo>
                      <a:pt x="80" y="37"/>
                      <a:pt x="79" y="36"/>
                      <a:pt x="79" y="36"/>
                    </a:cubicBezTo>
                    <a:cubicBezTo>
                      <a:pt x="17" y="0"/>
                      <a:pt x="17" y="0"/>
                      <a:pt x="17" y="0"/>
                    </a:cubicBezTo>
                    <a:cubicBezTo>
                      <a:pt x="0" y="0"/>
                      <a:pt x="0" y="0"/>
                      <a:pt x="0" y="0"/>
                    </a:cubicBezTo>
                    <a:lnTo>
                      <a:pt x="0"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5" name="Freeform 155"/>
              <p:cNvSpPr>
                <a:spLocks/>
              </p:cNvSpPr>
              <p:nvPr/>
            </p:nvSpPr>
            <p:spPr bwMode="auto">
              <a:xfrm>
                <a:off x="6126916" y="1"/>
                <a:ext cx="396058" cy="425088"/>
              </a:xfrm>
              <a:custGeom>
                <a:avLst/>
                <a:gdLst>
                  <a:gd name="T0" fmla="*/ 2 w 81"/>
                  <a:gd name="T1" fmla="*/ 36 h 87"/>
                  <a:gd name="T2" fmla="*/ 0 w 81"/>
                  <a:gd name="T3" fmla="*/ 40 h 87"/>
                  <a:gd name="T4" fmla="*/ 2 w 81"/>
                  <a:gd name="T5" fmla="*/ 45 h 87"/>
                  <a:gd name="T6" fmla="*/ 74 w 81"/>
                  <a:gd name="T7" fmla="*/ 86 h 87"/>
                  <a:gd name="T8" fmla="*/ 79 w 81"/>
                  <a:gd name="T9" fmla="*/ 86 h 87"/>
                  <a:gd name="T10" fmla="*/ 79 w 81"/>
                  <a:gd name="T11" fmla="*/ 86 h 87"/>
                  <a:gd name="T12" fmla="*/ 81 w 81"/>
                  <a:gd name="T13" fmla="*/ 81 h 87"/>
                  <a:gd name="T14" fmla="*/ 81 w 81"/>
                  <a:gd name="T15" fmla="*/ 0 h 87"/>
                  <a:gd name="T16" fmla="*/ 64 w 81"/>
                  <a:gd name="T17" fmla="*/ 0 h 87"/>
                  <a:gd name="T18" fmla="*/ 2 w 81"/>
                  <a:gd name="T19" fmla="*/ 3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7">
                    <a:moveTo>
                      <a:pt x="2" y="36"/>
                    </a:moveTo>
                    <a:cubicBezTo>
                      <a:pt x="1" y="37"/>
                      <a:pt x="0" y="38"/>
                      <a:pt x="0" y="40"/>
                    </a:cubicBezTo>
                    <a:cubicBezTo>
                      <a:pt x="0" y="42"/>
                      <a:pt x="1" y="44"/>
                      <a:pt x="2" y="45"/>
                    </a:cubicBezTo>
                    <a:cubicBezTo>
                      <a:pt x="74" y="86"/>
                      <a:pt x="74" y="86"/>
                      <a:pt x="74" y="86"/>
                    </a:cubicBezTo>
                    <a:cubicBezTo>
                      <a:pt x="75" y="87"/>
                      <a:pt x="77" y="87"/>
                      <a:pt x="79" y="86"/>
                    </a:cubicBezTo>
                    <a:cubicBezTo>
                      <a:pt x="79" y="86"/>
                      <a:pt x="79" y="86"/>
                      <a:pt x="79" y="86"/>
                    </a:cubicBezTo>
                    <a:cubicBezTo>
                      <a:pt x="80" y="85"/>
                      <a:pt x="81" y="83"/>
                      <a:pt x="81" y="81"/>
                    </a:cubicBezTo>
                    <a:cubicBezTo>
                      <a:pt x="81" y="0"/>
                      <a:pt x="81" y="0"/>
                      <a:pt x="81" y="0"/>
                    </a:cubicBezTo>
                    <a:cubicBezTo>
                      <a:pt x="64" y="0"/>
                      <a:pt x="64" y="0"/>
                      <a:pt x="64" y="0"/>
                    </a:cubicBezTo>
                    <a:lnTo>
                      <a:pt x="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6" name="Freeform 156"/>
              <p:cNvSpPr>
                <a:spLocks/>
              </p:cNvSpPr>
              <p:nvPr/>
            </p:nvSpPr>
            <p:spPr bwMode="auto">
              <a:xfrm>
                <a:off x="7468534" y="-2"/>
                <a:ext cx="402278" cy="425088"/>
              </a:xfrm>
              <a:custGeom>
                <a:avLst/>
                <a:gdLst>
                  <a:gd name="T0" fmla="*/ 0 w 82"/>
                  <a:gd name="T1" fmla="*/ 81 h 87"/>
                  <a:gd name="T2" fmla="*/ 3 w 82"/>
                  <a:gd name="T3" fmla="*/ 86 h 87"/>
                  <a:gd name="T4" fmla="*/ 8 w 82"/>
                  <a:gd name="T5" fmla="*/ 86 h 87"/>
                  <a:gd name="T6" fmla="*/ 79 w 82"/>
                  <a:gd name="T7" fmla="*/ 45 h 87"/>
                  <a:gd name="T8" fmla="*/ 79 w 82"/>
                  <a:gd name="T9" fmla="*/ 45 h 87"/>
                  <a:gd name="T10" fmla="*/ 79 w 82"/>
                  <a:gd name="T11" fmla="*/ 45 h 87"/>
                  <a:gd name="T12" fmla="*/ 81 w 82"/>
                  <a:gd name="T13" fmla="*/ 38 h 87"/>
                  <a:gd name="T14" fmla="*/ 79 w 82"/>
                  <a:gd name="T15" fmla="*/ 36 h 87"/>
                  <a:gd name="T16" fmla="*/ 17 w 82"/>
                  <a:gd name="T17" fmla="*/ 0 h 87"/>
                  <a:gd name="T18" fmla="*/ 0 w 82"/>
                  <a:gd name="T19" fmla="*/ 0 h 87"/>
                  <a:gd name="T20" fmla="*/ 0 w 82"/>
                  <a:gd name="T21" fmla="*/ 8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7">
                    <a:moveTo>
                      <a:pt x="0" y="81"/>
                    </a:moveTo>
                    <a:cubicBezTo>
                      <a:pt x="0" y="83"/>
                      <a:pt x="1" y="85"/>
                      <a:pt x="3" y="86"/>
                    </a:cubicBezTo>
                    <a:cubicBezTo>
                      <a:pt x="4" y="87"/>
                      <a:pt x="6" y="87"/>
                      <a:pt x="8" y="86"/>
                    </a:cubicBezTo>
                    <a:cubicBezTo>
                      <a:pt x="79" y="45"/>
                      <a:pt x="79" y="45"/>
                      <a:pt x="79" y="45"/>
                    </a:cubicBezTo>
                    <a:cubicBezTo>
                      <a:pt x="79" y="45"/>
                      <a:pt x="79" y="45"/>
                      <a:pt x="79" y="45"/>
                    </a:cubicBezTo>
                    <a:cubicBezTo>
                      <a:pt x="79" y="45"/>
                      <a:pt x="79" y="45"/>
                      <a:pt x="79" y="45"/>
                    </a:cubicBezTo>
                    <a:cubicBezTo>
                      <a:pt x="81" y="43"/>
                      <a:pt x="82" y="40"/>
                      <a:pt x="81" y="38"/>
                    </a:cubicBezTo>
                    <a:cubicBezTo>
                      <a:pt x="80" y="37"/>
                      <a:pt x="79" y="36"/>
                      <a:pt x="79" y="36"/>
                    </a:cubicBezTo>
                    <a:cubicBezTo>
                      <a:pt x="17" y="0"/>
                      <a:pt x="17" y="0"/>
                      <a:pt x="17" y="0"/>
                    </a:cubicBezTo>
                    <a:cubicBezTo>
                      <a:pt x="0" y="0"/>
                      <a:pt x="0" y="0"/>
                      <a:pt x="0" y="0"/>
                    </a:cubicBezTo>
                    <a:lnTo>
                      <a:pt x="0"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7" name="Freeform 157"/>
              <p:cNvSpPr>
                <a:spLocks/>
              </p:cNvSpPr>
              <p:nvPr/>
            </p:nvSpPr>
            <p:spPr bwMode="auto">
              <a:xfrm>
                <a:off x="7047595" y="3"/>
                <a:ext cx="396058" cy="425089"/>
              </a:xfrm>
              <a:custGeom>
                <a:avLst/>
                <a:gdLst>
                  <a:gd name="T0" fmla="*/ 2 w 81"/>
                  <a:gd name="T1" fmla="*/ 36 h 87"/>
                  <a:gd name="T2" fmla="*/ 0 w 81"/>
                  <a:gd name="T3" fmla="*/ 40 h 87"/>
                  <a:gd name="T4" fmla="*/ 2 w 81"/>
                  <a:gd name="T5" fmla="*/ 45 h 87"/>
                  <a:gd name="T6" fmla="*/ 74 w 81"/>
                  <a:gd name="T7" fmla="*/ 86 h 87"/>
                  <a:gd name="T8" fmla="*/ 79 w 81"/>
                  <a:gd name="T9" fmla="*/ 86 h 87"/>
                  <a:gd name="T10" fmla="*/ 79 w 81"/>
                  <a:gd name="T11" fmla="*/ 86 h 87"/>
                  <a:gd name="T12" fmla="*/ 81 w 81"/>
                  <a:gd name="T13" fmla="*/ 81 h 87"/>
                  <a:gd name="T14" fmla="*/ 81 w 81"/>
                  <a:gd name="T15" fmla="*/ 0 h 87"/>
                  <a:gd name="T16" fmla="*/ 64 w 81"/>
                  <a:gd name="T17" fmla="*/ 0 h 87"/>
                  <a:gd name="T18" fmla="*/ 2 w 81"/>
                  <a:gd name="T19" fmla="*/ 3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7">
                    <a:moveTo>
                      <a:pt x="2" y="36"/>
                    </a:moveTo>
                    <a:cubicBezTo>
                      <a:pt x="1" y="37"/>
                      <a:pt x="0" y="38"/>
                      <a:pt x="0" y="40"/>
                    </a:cubicBezTo>
                    <a:cubicBezTo>
                      <a:pt x="0" y="42"/>
                      <a:pt x="1" y="44"/>
                      <a:pt x="2" y="45"/>
                    </a:cubicBezTo>
                    <a:cubicBezTo>
                      <a:pt x="74" y="86"/>
                      <a:pt x="74" y="86"/>
                      <a:pt x="74" y="86"/>
                    </a:cubicBezTo>
                    <a:cubicBezTo>
                      <a:pt x="75" y="87"/>
                      <a:pt x="77" y="87"/>
                      <a:pt x="79" y="86"/>
                    </a:cubicBezTo>
                    <a:cubicBezTo>
                      <a:pt x="79" y="86"/>
                      <a:pt x="79" y="86"/>
                      <a:pt x="79" y="86"/>
                    </a:cubicBezTo>
                    <a:cubicBezTo>
                      <a:pt x="80" y="85"/>
                      <a:pt x="81" y="83"/>
                      <a:pt x="81" y="81"/>
                    </a:cubicBezTo>
                    <a:cubicBezTo>
                      <a:pt x="81" y="0"/>
                      <a:pt x="81" y="0"/>
                      <a:pt x="81" y="0"/>
                    </a:cubicBezTo>
                    <a:cubicBezTo>
                      <a:pt x="64" y="0"/>
                      <a:pt x="64" y="0"/>
                      <a:pt x="64" y="0"/>
                    </a:cubicBezTo>
                    <a:lnTo>
                      <a:pt x="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8" name="Freeform 158"/>
              <p:cNvSpPr>
                <a:spLocks/>
              </p:cNvSpPr>
              <p:nvPr/>
            </p:nvSpPr>
            <p:spPr bwMode="auto">
              <a:xfrm>
                <a:off x="8389211" y="8"/>
                <a:ext cx="406425" cy="420942"/>
              </a:xfrm>
              <a:custGeom>
                <a:avLst/>
                <a:gdLst>
                  <a:gd name="T0" fmla="*/ 0 w 83"/>
                  <a:gd name="T1" fmla="*/ 81 h 86"/>
                  <a:gd name="T2" fmla="*/ 3 w 83"/>
                  <a:gd name="T3" fmla="*/ 85 h 86"/>
                  <a:gd name="T4" fmla="*/ 8 w 83"/>
                  <a:gd name="T5" fmla="*/ 85 h 86"/>
                  <a:gd name="T6" fmla="*/ 79 w 83"/>
                  <a:gd name="T7" fmla="*/ 44 h 86"/>
                  <a:gd name="T8" fmla="*/ 79 w 83"/>
                  <a:gd name="T9" fmla="*/ 44 h 86"/>
                  <a:gd name="T10" fmla="*/ 79 w 83"/>
                  <a:gd name="T11" fmla="*/ 44 h 86"/>
                  <a:gd name="T12" fmla="*/ 81 w 83"/>
                  <a:gd name="T13" fmla="*/ 37 h 86"/>
                  <a:gd name="T14" fmla="*/ 79 w 83"/>
                  <a:gd name="T15" fmla="*/ 35 h 86"/>
                  <a:gd name="T16" fmla="*/ 19 w 83"/>
                  <a:gd name="T17" fmla="*/ 0 h 86"/>
                  <a:gd name="T18" fmla="*/ 0 w 83"/>
                  <a:gd name="T19" fmla="*/ 0 h 86"/>
                  <a:gd name="T20" fmla="*/ 0 w 83"/>
                  <a:gd name="T21" fmla="*/ 8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6">
                    <a:moveTo>
                      <a:pt x="0" y="81"/>
                    </a:moveTo>
                    <a:cubicBezTo>
                      <a:pt x="0" y="82"/>
                      <a:pt x="1" y="84"/>
                      <a:pt x="3" y="85"/>
                    </a:cubicBezTo>
                    <a:cubicBezTo>
                      <a:pt x="4" y="86"/>
                      <a:pt x="6" y="86"/>
                      <a:pt x="8" y="85"/>
                    </a:cubicBezTo>
                    <a:cubicBezTo>
                      <a:pt x="79" y="44"/>
                      <a:pt x="79" y="44"/>
                      <a:pt x="79" y="44"/>
                    </a:cubicBezTo>
                    <a:cubicBezTo>
                      <a:pt x="79" y="44"/>
                      <a:pt x="79" y="44"/>
                      <a:pt x="79" y="44"/>
                    </a:cubicBezTo>
                    <a:cubicBezTo>
                      <a:pt x="79" y="44"/>
                      <a:pt x="79" y="44"/>
                      <a:pt x="79" y="44"/>
                    </a:cubicBezTo>
                    <a:cubicBezTo>
                      <a:pt x="82" y="43"/>
                      <a:pt x="83" y="39"/>
                      <a:pt x="81" y="37"/>
                    </a:cubicBezTo>
                    <a:cubicBezTo>
                      <a:pt x="81" y="36"/>
                      <a:pt x="80" y="35"/>
                      <a:pt x="79" y="35"/>
                    </a:cubicBezTo>
                    <a:cubicBezTo>
                      <a:pt x="19" y="0"/>
                      <a:pt x="19" y="0"/>
                      <a:pt x="19" y="0"/>
                    </a:cubicBezTo>
                    <a:cubicBezTo>
                      <a:pt x="0" y="0"/>
                      <a:pt x="0" y="0"/>
                      <a:pt x="0" y="0"/>
                    </a:cubicBezTo>
                    <a:lnTo>
                      <a:pt x="0"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9" name="Freeform 159"/>
              <p:cNvSpPr>
                <a:spLocks/>
              </p:cNvSpPr>
              <p:nvPr/>
            </p:nvSpPr>
            <p:spPr bwMode="auto">
              <a:xfrm>
                <a:off x="7968268" y="11"/>
                <a:ext cx="402278" cy="420942"/>
              </a:xfrm>
              <a:custGeom>
                <a:avLst/>
                <a:gdLst>
                  <a:gd name="T0" fmla="*/ 3 w 82"/>
                  <a:gd name="T1" fmla="*/ 35 h 86"/>
                  <a:gd name="T2" fmla="*/ 0 w 82"/>
                  <a:gd name="T3" fmla="*/ 40 h 86"/>
                  <a:gd name="T4" fmla="*/ 3 w 82"/>
                  <a:gd name="T5" fmla="*/ 44 h 86"/>
                  <a:gd name="T6" fmla="*/ 74 w 82"/>
                  <a:gd name="T7" fmla="*/ 85 h 86"/>
                  <a:gd name="T8" fmla="*/ 79 w 82"/>
                  <a:gd name="T9" fmla="*/ 85 h 86"/>
                  <a:gd name="T10" fmla="*/ 79 w 82"/>
                  <a:gd name="T11" fmla="*/ 85 h 86"/>
                  <a:gd name="T12" fmla="*/ 82 w 82"/>
                  <a:gd name="T13" fmla="*/ 80 h 86"/>
                  <a:gd name="T14" fmla="*/ 81 w 82"/>
                  <a:gd name="T15" fmla="*/ 0 h 86"/>
                  <a:gd name="T16" fmla="*/ 63 w 82"/>
                  <a:gd name="T17" fmla="*/ 0 h 86"/>
                  <a:gd name="T18" fmla="*/ 3 w 82"/>
                  <a:gd name="T19" fmla="*/ 3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6">
                    <a:moveTo>
                      <a:pt x="3" y="35"/>
                    </a:moveTo>
                    <a:cubicBezTo>
                      <a:pt x="1" y="36"/>
                      <a:pt x="0" y="38"/>
                      <a:pt x="0" y="40"/>
                    </a:cubicBezTo>
                    <a:cubicBezTo>
                      <a:pt x="0" y="41"/>
                      <a:pt x="1" y="43"/>
                      <a:pt x="3" y="44"/>
                    </a:cubicBezTo>
                    <a:cubicBezTo>
                      <a:pt x="74" y="85"/>
                      <a:pt x="74" y="85"/>
                      <a:pt x="74" y="85"/>
                    </a:cubicBezTo>
                    <a:cubicBezTo>
                      <a:pt x="75" y="86"/>
                      <a:pt x="77" y="86"/>
                      <a:pt x="79" y="85"/>
                    </a:cubicBezTo>
                    <a:cubicBezTo>
                      <a:pt x="79" y="85"/>
                      <a:pt x="79" y="85"/>
                      <a:pt x="79" y="85"/>
                    </a:cubicBezTo>
                    <a:cubicBezTo>
                      <a:pt x="81" y="84"/>
                      <a:pt x="82" y="82"/>
                      <a:pt x="82" y="80"/>
                    </a:cubicBezTo>
                    <a:cubicBezTo>
                      <a:pt x="81" y="0"/>
                      <a:pt x="81" y="0"/>
                      <a:pt x="81" y="0"/>
                    </a:cubicBezTo>
                    <a:cubicBezTo>
                      <a:pt x="63" y="0"/>
                      <a:pt x="63" y="0"/>
                      <a:pt x="63" y="0"/>
                    </a:cubicBezTo>
                    <a:lnTo>
                      <a:pt x="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sp>
        <p:nvSpPr>
          <p:cNvPr id="2" name="Platshållare för rubrik 1"/>
          <p:cNvSpPr>
            <a:spLocks noGrp="1"/>
          </p:cNvSpPr>
          <p:nvPr>
            <p:ph type="title"/>
          </p:nvPr>
        </p:nvSpPr>
        <p:spPr>
          <a:xfrm>
            <a:off x="442152" y="1520788"/>
            <a:ext cx="8271636" cy="720080"/>
          </a:xfrm>
          <a:prstGeom prst="rect">
            <a:avLst/>
          </a:prstGeom>
        </p:spPr>
        <p:txBody>
          <a:bodyPr vert="horz" lIns="0" tIns="0" rIns="0" bIns="0" rtlCol="0" anchor="b">
            <a:normAutofit/>
          </a:bodyPr>
          <a:lstStyle/>
          <a:p>
            <a:r>
              <a:rPr lang="sv-SE" dirty="0"/>
              <a:t>Klicka här för att ändra format</a:t>
            </a:r>
          </a:p>
        </p:txBody>
      </p:sp>
      <p:sp>
        <p:nvSpPr>
          <p:cNvPr id="3" name="Platshållare för text 2"/>
          <p:cNvSpPr>
            <a:spLocks noGrp="1"/>
          </p:cNvSpPr>
          <p:nvPr>
            <p:ph type="body" idx="1"/>
          </p:nvPr>
        </p:nvSpPr>
        <p:spPr>
          <a:xfrm>
            <a:off x="442152" y="2384884"/>
            <a:ext cx="8271636" cy="3741279"/>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31801" y="6599388"/>
            <a:ext cx="988052" cy="213988"/>
          </a:xfrm>
          <a:prstGeom prst="rect">
            <a:avLst/>
          </a:prstGeom>
        </p:spPr>
        <p:txBody>
          <a:bodyPr vert="horz" lIns="91440" tIns="45720" rIns="91440" bIns="45720" rtlCol="0" anchor="ctr"/>
          <a:lstStyle>
            <a:lvl1pPr algn="l">
              <a:defRPr sz="800">
                <a:solidFill>
                  <a:schemeClr val="tx1">
                    <a:tint val="75000"/>
                  </a:schemeClr>
                </a:solidFill>
              </a:defRPr>
            </a:lvl1pPr>
          </a:lstStyle>
          <a:p>
            <a:fld id="{763A1BB4-9946-45E4-9332-67866D2AAAC4}" type="datetimeFigureOut">
              <a:rPr lang="sv-SE" smtClean="0"/>
              <a:pPr/>
              <a:t>2024-10-16</a:t>
            </a:fld>
            <a:endParaRPr lang="sv-SE" dirty="0"/>
          </a:p>
        </p:txBody>
      </p:sp>
      <p:sp>
        <p:nvSpPr>
          <p:cNvPr id="5" name="Platshållare för sidfot 4"/>
          <p:cNvSpPr>
            <a:spLocks noGrp="1"/>
          </p:cNvSpPr>
          <p:nvPr>
            <p:ph type="ftr" sz="quarter" idx="3"/>
          </p:nvPr>
        </p:nvSpPr>
        <p:spPr>
          <a:xfrm>
            <a:off x="1475656" y="6599388"/>
            <a:ext cx="6187091" cy="213988"/>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sv-SE" dirty="0"/>
          </a:p>
        </p:txBody>
      </p:sp>
      <p:sp>
        <p:nvSpPr>
          <p:cNvPr id="6" name="Platshållare för bildnummer 5"/>
          <p:cNvSpPr>
            <a:spLocks noGrp="1"/>
          </p:cNvSpPr>
          <p:nvPr>
            <p:ph type="sldNum" sz="quarter" idx="4"/>
          </p:nvPr>
        </p:nvSpPr>
        <p:spPr>
          <a:xfrm>
            <a:off x="7713220" y="6599388"/>
            <a:ext cx="984799" cy="213988"/>
          </a:xfrm>
          <a:prstGeom prst="rect">
            <a:avLst/>
          </a:prstGeom>
        </p:spPr>
        <p:txBody>
          <a:bodyPr vert="horz" lIns="91440" tIns="45720" rIns="91440" bIns="45720" rtlCol="0" anchor="ctr"/>
          <a:lstStyle>
            <a:lvl1pPr algn="r">
              <a:defRPr sz="800">
                <a:solidFill>
                  <a:schemeClr val="tx1">
                    <a:tint val="75000"/>
                  </a:schemeClr>
                </a:solidFill>
              </a:defRPr>
            </a:lvl1pPr>
          </a:lstStyle>
          <a:p>
            <a:fld id="{5CAB400D-593C-4DAB-87AD-8DF4C2CF5190}" type="slidenum">
              <a:rPr lang="sv-SE" smtClean="0"/>
              <a:pPr/>
              <a:t>‹#›</a:t>
            </a:fld>
            <a:endParaRPr lang="sv-SE" dirty="0"/>
          </a:p>
        </p:txBody>
      </p:sp>
      <p:cxnSp>
        <p:nvCxnSpPr>
          <p:cNvPr id="181" name="Rak 180"/>
          <p:cNvCxnSpPr/>
          <p:nvPr/>
        </p:nvCxnSpPr>
        <p:spPr>
          <a:xfrm>
            <a:off x="0" y="6561348"/>
            <a:ext cx="722947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ruta 6"/>
          <p:cNvSpPr txBox="1"/>
          <p:nvPr/>
        </p:nvSpPr>
        <p:spPr>
          <a:xfrm>
            <a:off x="7354858" y="6507487"/>
            <a:ext cx="1607812" cy="107722"/>
          </a:xfrm>
          <a:prstGeom prst="rect">
            <a:avLst/>
          </a:prstGeom>
          <a:noFill/>
        </p:spPr>
        <p:txBody>
          <a:bodyPr wrap="none" lIns="0" tIns="0" rIns="0" bIns="0" rtlCol="0">
            <a:spAutoFit/>
          </a:bodyPr>
          <a:lstStyle/>
          <a:p>
            <a:r>
              <a:rPr lang="en-US" sz="700" b="1" dirty="0">
                <a:solidFill>
                  <a:schemeClr val="tx1"/>
                </a:solidFill>
              </a:rPr>
              <a:t>SVENSK KÄRNBR</a:t>
            </a:r>
            <a:r>
              <a:rPr lang="sv-SE" sz="700" b="1" dirty="0">
                <a:solidFill>
                  <a:schemeClr val="tx1"/>
                </a:solidFill>
              </a:rPr>
              <a:t>ÄNSLEHANTERING</a:t>
            </a:r>
          </a:p>
        </p:txBody>
      </p:sp>
      <p:pic>
        <p:nvPicPr>
          <p:cNvPr id="3059" name="Picture 2" descr="K:\kunder\2012\SKB\Logotyper\SKB_logo.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325304" y="319716"/>
            <a:ext cx="600821" cy="644690"/>
          </a:xfrm>
          <a:prstGeom prst="rect">
            <a:avLst/>
          </a:prstGeom>
          <a:solidFill>
            <a:schemeClr val="bg1"/>
          </a:solidFill>
          <a:ln>
            <a:solidFill>
              <a:schemeClr val="bg1"/>
            </a:solidFill>
            <a:miter lim="800000"/>
          </a:ln>
        </p:spPr>
      </p:pic>
    </p:spTree>
    <p:extLst>
      <p:ext uri="{BB962C8B-B14F-4D97-AF65-F5344CB8AC3E}">
        <p14:creationId xmlns:p14="http://schemas.microsoft.com/office/powerpoint/2010/main" val="122100097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Lst>
  <p:txStyles>
    <p:titleStyle>
      <a:lvl1pPr algn="l" defTabSz="914400" rtl="0" eaLnBrk="1" latinLnBrk="0" hangingPunct="1">
        <a:spcBef>
          <a:spcPct val="0"/>
        </a:spcBef>
        <a:buNone/>
        <a:defRPr sz="2800" b="1" kern="1200">
          <a:solidFill>
            <a:schemeClr val="tx1">
              <a:lumMod val="75000"/>
              <a:lumOff val="25000"/>
            </a:schemeClr>
          </a:solidFill>
          <a:latin typeface="+mj-lt"/>
          <a:ea typeface="+mj-ea"/>
          <a:cs typeface="+mj-cs"/>
        </a:defRPr>
      </a:lvl1pPr>
    </p:titleStyle>
    <p:bodyStyle>
      <a:lvl1pPr marL="180975" indent="-180975" algn="l" defTabSz="914400" rtl="0" eaLnBrk="1" latinLnBrk="0" hangingPunct="1">
        <a:lnSpc>
          <a:spcPct val="110000"/>
        </a:lnSpc>
        <a:spcBef>
          <a:spcPts val="500"/>
        </a:spcBef>
        <a:spcAft>
          <a:spcPts val="500"/>
        </a:spcAft>
        <a:buFont typeface="Arial" panose="020B0604020202020204" pitchFamily="34" charset="0"/>
        <a:buChar char="•"/>
        <a:defRPr sz="2000" kern="1200">
          <a:solidFill>
            <a:schemeClr val="tx1">
              <a:lumMod val="75000"/>
              <a:lumOff val="25000"/>
            </a:schemeClr>
          </a:solidFill>
          <a:latin typeface="+mn-lt"/>
          <a:ea typeface="+mn-ea"/>
          <a:cs typeface="+mn-cs"/>
        </a:defRPr>
      </a:lvl1pPr>
      <a:lvl2pPr marL="355600" indent="-174625" algn="l" defTabSz="914400" rtl="0" eaLnBrk="1" latinLnBrk="0" hangingPunct="1">
        <a:lnSpc>
          <a:spcPct val="110000"/>
        </a:lnSpc>
        <a:spcBef>
          <a:spcPts val="0"/>
        </a:spcBef>
        <a:spcAft>
          <a:spcPts val="500"/>
        </a:spcAft>
        <a:buFont typeface="Arial" panose="020B0604020202020204" pitchFamily="34" charset="0"/>
        <a:buChar char="•"/>
        <a:defRPr sz="1800" kern="1200">
          <a:solidFill>
            <a:schemeClr val="tx1">
              <a:lumMod val="75000"/>
              <a:lumOff val="25000"/>
            </a:schemeClr>
          </a:solidFill>
          <a:latin typeface="+mn-lt"/>
          <a:ea typeface="+mn-ea"/>
          <a:cs typeface="+mn-cs"/>
        </a:defRPr>
      </a:lvl2pPr>
      <a:lvl3pPr marL="536575" indent="-180975" algn="l" defTabSz="914400" rtl="0" eaLnBrk="1" latinLnBrk="0" hangingPunct="1">
        <a:lnSpc>
          <a:spcPct val="110000"/>
        </a:lnSpc>
        <a:spcBef>
          <a:spcPts val="0"/>
        </a:spcBef>
        <a:spcAft>
          <a:spcPts val="500"/>
        </a:spcAft>
        <a:buFont typeface="Arial" panose="020B0604020202020204" pitchFamily="34" charset="0"/>
        <a:buChar char="•"/>
        <a:defRPr sz="1600" kern="1200">
          <a:solidFill>
            <a:schemeClr val="tx1">
              <a:lumMod val="75000"/>
              <a:lumOff val="25000"/>
            </a:schemeClr>
          </a:solidFill>
          <a:latin typeface="+mn-lt"/>
          <a:ea typeface="+mn-ea"/>
          <a:cs typeface="+mn-cs"/>
        </a:defRPr>
      </a:lvl3pPr>
      <a:lvl4pPr marL="719138" indent="-182563" algn="l" defTabSz="914400" rtl="0" eaLnBrk="1" latinLnBrk="0" hangingPunct="1">
        <a:lnSpc>
          <a:spcPct val="110000"/>
        </a:lnSpc>
        <a:spcBef>
          <a:spcPts val="0"/>
        </a:spcBef>
        <a:spcAft>
          <a:spcPts val="500"/>
        </a:spcAft>
        <a:buFont typeface="Arial" panose="020B0604020202020204" pitchFamily="34" charset="0"/>
        <a:buChar char="•"/>
        <a:defRPr sz="1400" kern="1200">
          <a:solidFill>
            <a:schemeClr val="tx1">
              <a:lumMod val="75000"/>
              <a:lumOff val="25000"/>
            </a:schemeClr>
          </a:solidFill>
          <a:latin typeface="+mn-lt"/>
          <a:ea typeface="+mn-ea"/>
          <a:cs typeface="+mn-cs"/>
        </a:defRPr>
      </a:lvl4pPr>
      <a:lvl5pPr marL="900113" indent="-180975" algn="l" defTabSz="914400" rtl="0" eaLnBrk="1" latinLnBrk="0" hangingPunct="1">
        <a:lnSpc>
          <a:spcPct val="110000"/>
        </a:lnSpc>
        <a:spcBef>
          <a:spcPts val="0"/>
        </a:spcBef>
        <a:spcAft>
          <a:spcPts val="500"/>
        </a:spcAft>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p15:clr>
            <a:srgbClr val="F26B43"/>
          </p15:clr>
        </p15:guide>
        <p15:guide id="2" orient="horz" pos="663">
          <p15:clr>
            <a:srgbClr val="F26B43"/>
          </p15:clr>
        </p15:guide>
        <p15:guide id="3" pos="5632">
          <p15:clr>
            <a:srgbClr val="F26B43"/>
          </p15:clr>
        </p15:guide>
      </p15:sldGuideLst>
    </p:ext>
  </p:extLst>
</p:sldMaster>
</file>

<file path=ppt/slides/_rels/slide1.xml.rels><?xml version="1.0" encoding="UTF-8" standalone="no"?><Relationships xmlns="http://schemas.openxmlformats.org/package/2006/relationships"><Relationship Id="rId1" Target="../slideLayouts/slideLayout16.xml" Type="http://schemas.openxmlformats.org/officeDocument/2006/relationships/slideLayout"/><Relationship Id="rId2" Target="../media/image2.jp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3.xml" Type="http://schemas.openxmlformats.org/officeDocument/2006/relationships/slideLayout"/><Relationship Id="rId2" Target="../notesSlides/notesSlide9.xml" Type="http://schemas.openxmlformats.org/officeDocument/2006/relationships/notesSlide"/><Relationship Id="rId3" Target="../media/image14.pn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17.png" Type="http://schemas.openxmlformats.org/officeDocument/2006/relationships/image"/><Relationship Id="rId7" Target="../media/image11.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15.xml" Type="http://schemas.openxmlformats.org/officeDocument/2006/relationships/slideLayout"/><Relationship Id="rId2" Target="../notesSlides/notesSlide10.xml" Type="http://schemas.openxmlformats.org/officeDocument/2006/relationships/notesSlide"/><Relationship Id="rId3" Target="../media/image18.png" Type="http://schemas.openxmlformats.org/officeDocument/2006/relationships/image"/><Relationship Id="rId4" Target="../media/image11.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15.xml" Type="http://schemas.openxmlformats.org/officeDocument/2006/relationships/slideLayout"/><Relationship Id="rId2" Target="../notesSlides/notesSlide11.xml" Type="http://schemas.openxmlformats.org/officeDocument/2006/relationships/notesSlide"/><Relationship Id="rId3" Target="../media/image19.png" Type="http://schemas.openxmlformats.org/officeDocument/2006/relationships/image"/><Relationship Id="rId4" Target="../media/image20.png" Type="http://schemas.openxmlformats.org/officeDocument/2006/relationships/image"/><Relationship Id="rId5" Target="../media/image11.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15.xml" Type="http://schemas.openxmlformats.org/officeDocument/2006/relationships/slideLayout"/><Relationship Id="rId2" Target="../notesSlides/notesSlide12.xml" Type="http://schemas.openxmlformats.org/officeDocument/2006/relationships/notesSlide"/><Relationship Id="rId3" Target="../media/image21.png" Type="http://schemas.openxmlformats.org/officeDocument/2006/relationships/image"/><Relationship Id="rId4" Target="../media/image22.png" Type="http://schemas.openxmlformats.org/officeDocument/2006/relationships/image"/><Relationship Id="rId5" Target="../media/image11.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15.xml" Type="http://schemas.openxmlformats.org/officeDocument/2006/relationships/slideLayout"/><Relationship Id="rId2" Target="../notesSlides/notesSlide13.xml" Type="http://schemas.openxmlformats.org/officeDocument/2006/relationships/notesSlide"/><Relationship Id="rId3" Target="../media/image23.png" Type="http://schemas.openxmlformats.org/officeDocument/2006/relationships/image"/><Relationship Id="rId4" Target="../media/image24.png" Type="http://schemas.openxmlformats.org/officeDocument/2006/relationships/image"/><Relationship Id="rId5" Target="../media/image11.png" Type="http://schemas.openxmlformats.org/officeDocument/2006/relationships/image"/><Relationship Id="rId6" Target="../media/image25.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15.xml" Type="http://schemas.openxmlformats.org/officeDocument/2006/relationships/slideLayout"/><Relationship Id="rId2" Target="../notesSlides/notesSlide14.xml" Type="http://schemas.openxmlformats.org/officeDocument/2006/relationships/notesSlide"/><Relationship Id="rId3" Target="../media/image26.png" Type="http://schemas.openxmlformats.org/officeDocument/2006/relationships/image"/><Relationship Id="rId4" Target="../media/image27.pn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15.xml" Type="http://schemas.openxmlformats.org/officeDocument/2006/relationships/slideLayout"/><Relationship Id="rId2" Target="../notesSlides/notesSlide15.xml" Type="http://schemas.openxmlformats.org/officeDocument/2006/relationships/notesSlide"/><Relationship Id="rId3" Target="../media/image28.png" Type="http://schemas.openxmlformats.org/officeDocument/2006/relationships/image"/><Relationship Id="rId4" Target="../media/image29.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15.xml" Type="http://schemas.openxmlformats.org/officeDocument/2006/relationships/slideLayout"/><Relationship Id="rId2" Target="../media/image30.png" Type="http://schemas.openxmlformats.org/officeDocument/2006/relationships/image"/><Relationship Id="rId3" Target="../media/image31.png" Type="http://schemas.openxmlformats.org/officeDocument/2006/relationships/image"/><Relationship Id="rId4" Target="../media/image32.pn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15.xml" Type="http://schemas.openxmlformats.org/officeDocument/2006/relationships/slideLayout"/><Relationship Id="rId2" Target="../notesSlides/notesSlide16.xml" Type="http://schemas.openxmlformats.org/officeDocument/2006/relationships/notesSlide"/><Relationship Id="rId3" Target="../media/image33.png" Type="http://schemas.openxmlformats.org/officeDocument/2006/relationships/image"/><Relationship Id="rId4" Target="../media/image11.pn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15.xml" Type="http://schemas.openxmlformats.org/officeDocument/2006/relationships/slideLayout"/><Relationship Id="rId2" Target="../notesSlides/notesSlide17.xml" Type="http://schemas.openxmlformats.org/officeDocument/2006/relationships/notesSlide"/><Relationship Id="rId3" Target="../media/image34.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15.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15.xml" Type="http://schemas.openxmlformats.org/officeDocument/2006/relationships/slideLayout"/><Relationship Id="rId2" Target="../notesSlides/notesSlide18.xml" Type="http://schemas.openxmlformats.org/officeDocument/2006/relationships/notesSlide"/><Relationship Id="rId3" Target="../media/image35.png" Type="http://schemas.openxmlformats.org/officeDocument/2006/relationships/image"/><Relationship Id="rId4" Target="../media/image36.pn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15.xml" Type="http://schemas.openxmlformats.org/officeDocument/2006/relationships/slideLayout"/><Relationship Id="rId2" Target="../notesSlides/notesSlide19.xml" Type="http://schemas.openxmlformats.org/officeDocument/2006/relationships/notesSlide"/><Relationship Id="rId3" Target="../media/image37.png" Type="http://schemas.openxmlformats.org/officeDocument/2006/relationships/image"/><Relationship Id="rId4" Target="../media/image38.pn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15.xml" Type="http://schemas.openxmlformats.org/officeDocument/2006/relationships/slideLayout"/><Relationship Id="rId2" Target="../media/image39.png" Type="http://schemas.openxmlformats.org/officeDocument/2006/relationships/image"/><Relationship Id="rId3" Target="../media/image40.png" Type="http://schemas.openxmlformats.org/officeDocument/2006/relationships/image"/><Relationship Id="rId4" Target="../media/image11.png" Type="http://schemas.openxmlformats.org/officeDocument/2006/relationships/image"/></Relationships>
</file>

<file path=ppt/slides/_rels/slide23.xml.rels><?xml version="1.0" encoding="UTF-8" standalone="no"?><Relationships xmlns="http://schemas.openxmlformats.org/package/2006/relationships"><Relationship Id="rId1" Target="../slideLayouts/slideLayout15.xml" Type="http://schemas.openxmlformats.org/officeDocument/2006/relationships/slideLayout"/><Relationship Id="rId2" Target="../media/image41.png" Type="http://schemas.openxmlformats.org/officeDocument/2006/relationships/image"/><Relationship Id="rId3" Target="../media/image42.png" Type="http://schemas.openxmlformats.org/officeDocument/2006/relationships/image"/><Relationship Id="rId4" Target="../media/image43.png" Type="http://schemas.openxmlformats.org/officeDocument/2006/relationships/image"/></Relationships>
</file>

<file path=ppt/slides/_rels/slide24.xml.rels><?xml version="1.0" encoding="UTF-8" standalone="no"?><Relationships xmlns="http://schemas.openxmlformats.org/package/2006/relationships"><Relationship Id="rId1" Target="../slideLayouts/slideLayout15.xml" Type="http://schemas.openxmlformats.org/officeDocument/2006/relationships/slideLayout"/><Relationship Id="rId2" Target="../notesSlides/notesSlide20.xml" Type="http://schemas.openxmlformats.org/officeDocument/2006/relationships/notesSlide"/><Relationship Id="rId3" Target="../media/image44.png" Type="http://schemas.openxmlformats.org/officeDocument/2006/relationships/image"/><Relationship Id="rId4" Target="../media/image45.png" Type="http://schemas.openxmlformats.org/officeDocument/2006/relationships/image"/><Relationship Id="rId5" Target="../media/image11.png" Type="http://schemas.openxmlformats.org/officeDocument/2006/relationships/image"/></Relationships>
</file>

<file path=ppt/slides/_rels/slide25.xml.rels><?xml version="1.0" encoding="UTF-8" standalone="no"?><Relationships xmlns="http://schemas.openxmlformats.org/package/2006/relationships"><Relationship Id="rId1" Target="../slideLayouts/slideLayout15.xml" Type="http://schemas.openxmlformats.org/officeDocument/2006/relationships/slideLayout"/><Relationship Id="rId2" Target="../notesSlides/notesSlide21.xml" Type="http://schemas.openxmlformats.org/officeDocument/2006/relationships/notesSlide"/><Relationship Id="rId3" Target="../media/image46.png" Type="http://schemas.openxmlformats.org/officeDocument/2006/relationships/image"/><Relationship Id="rId4" Target="../media/image47.png" Type="http://schemas.openxmlformats.org/officeDocument/2006/relationships/image"/><Relationship Id="rId5" Target="../media/image48.png" Type="http://schemas.openxmlformats.org/officeDocument/2006/relationships/image"/></Relationships>
</file>

<file path=ppt/slides/_rels/slide26.xml.rels><?xml version="1.0" encoding="UTF-8" standalone="no"?><Relationships xmlns="http://schemas.openxmlformats.org/package/2006/relationships"><Relationship Id="rId1" Target="../slideLayouts/slideLayout15.xml" Type="http://schemas.openxmlformats.org/officeDocument/2006/relationships/slideLayout"/><Relationship Id="rId2" Target="mailto:iop@skb.se" TargetMode="External" Type="http://schemas.openxmlformats.org/officeDocument/2006/relationships/hyperlink"/><Relationship Id="rId3" Target="https://intranet.skbad.skb.se/arbetsverktyg/arbetsverktyg-samlingssida/interaxo-on-prem/" TargetMode="External" Type="http://schemas.openxmlformats.org/officeDocument/2006/relationships/hyperlink"/><Relationship Id="rId4" Target="../media/image49.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 Id="rId3" Target="https://intranet.skbad.skb.se/arbetsverktyg/arbetsverktyg-samlingssida/interaxo-on-prem/" TargetMode="External" Type="http://schemas.openxmlformats.org/officeDocument/2006/relationships/hyperlink"/></Relationships>
</file>

<file path=ppt/slides/_rels/slide4.xml.rels><?xml version="1.0" encoding="UTF-8" standalone="no"?><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 Id="rId3" Target="https://skbdoc/skbdoc/drl.html?objectId=0901d9e281b53562&amp;format=pdf&amp;status=g" TargetMode="External" Type="http://schemas.openxmlformats.org/officeDocument/2006/relationships/hyperlink"/><Relationship Id="rId4" Target="https://skbdoc/skbdoc/drl.html?objectId=0901d9e281b53571&amp;format=pdf&amp;status=g" TargetMode="External" Type="http://schemas.openxmlformats.org/officeDocument/2006/relationships/hyperlink"/><Relationship Id="rId5" Target="../media/image4.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3.xml" Type="http://schemas.openxmlformats.org/officeDocument/2006/relationships/slideLayout"/><Relationship Id="rId2" Target="../notesSlides/notesSlide4.xml" Type="http://schemas.openxmlformats.org/officeDocument/2006/relationships/notesSlide"/><Relationship Id="rId3" Target="../media/image5.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3.xml" Type="http://schemas.openxmlformats.org/officeDocument/2006/relationships/slideLayout"/><Relationship Id="rId2" Target="../notesSlides/notesSlide5.xml" Type="http://schemas.openxmlformats.org/officeDocument/2006/relationships/notesSlide"/><Relationship Id="rId3" Target="../media/image6.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15.xml" Type="http://schemas.openxmlformats.org/officeDocument/2006/relationships/slideLayout"/><Relationship Id="rId2" Target="../notesSlides/notesSlide7.xml" Type="http://schemas.openxmlformats.org/officeDocument/2006/relationships/notesSlid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 Id="rId3" Target="../media/image12.png" Type="http://schemas.openxmlformats.org/officeDocument/2006/relationships/image"/><Relationship Id="rId4" Target="../media/image13.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Utbildning – </a:t>
            </a:r>
            <a:br>
              <a:rPr lang="sv-SE" dirty="0"/>
            </a:br>
            <a:r>
              <a:rPr lang="sv-SE" dirty="0" err="1"/>
              <a:t>Interaxo</a:t>
            </a:r>
            <a:r>
              <a:rPr lang="sv-SE" dirty="0"/>
              <a:t> On </a:t>
            </a:r>
            <a:r>
              <a:rPr lang="sv-SE" dirty="0" err="1"/>
              <a:t>Prem</a:t>
            </a:r>
            <a:endParaRPr lang="sv-SE" dirty="0"/>
          </a:p>
        </p:txBody>
      </p:sp>
    </p:spTree>
    <p:extLst>
      <p:ext uri="{BB962C8B-B14F-4D97-AF65-F5344CB8AC3E}">
        <p14:creationId xmlns:p14="http://schemas.microsoft.com/office/powerpoint/2010/main" val="996709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E3C68DD9-E0DB-4A8D-95C0-30FE5506E2FD}"/>
              </a:ext>
            </a:extLst>
          </p:cNvPr>
          <p:cNvSpPr txBox="1">
            <a:spLocks noGrp="1"/>
          </p:cNvSpPr>
          <p:nvPr>
            <p:ph idx="1"/>
          </p:nvPr>
        </p:nvSpPr>
        <p:spPr>
          <a:xfrm>
            <a:off x="207374" y="1561898"/>
            <a:ext cx="6528473" cy="5018201"/>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sv-SE" sz="5600" dirty="0"/>
              <a:t> </a:t>
            </a:r>
            <a:r>
              <a:rPr lang="sv-SE" sz="6400" dirty="0"/>
              <a:t>Gul mapp – enkel mapp </a:t>
            </a:r>
          </a:p>
          <a:p>
            <a:pPr lvl="1">
              <a:lnSpc>
                <a:spcPct val="110000"/>
              </a:lnSpc>
              <a:spcBef>
                <a:spcPts val="750"/>
              </a:spcBef>
            </a:pPr>
            <a:r>
              <a:rPr lang="sv-SE" sz="5600" dirty="0"/>
              <a:t>Som en utforskarmapp, men med versionshantering.</a:t>
            </a:r>
            <a:br>
              <a:rPr lang="sv-SE" sz="5600" dirty="0"/>
            </a:br>
            <a:endParaRPr lang="sv-SE" sz="5600" dirty="0"/>
          </a:p>
          <a:p>
            <a:pPr marL="0" indent="0">
              <a:lnSpc>
                <a:spcPct val="110000"/>
              </a:lnSpc>
              <a:buNone/>
            </a:pPr>
            <a:r>
              <a:rPr lang="sv-SE" sz="5600" dirty="0"/>
              <a:t> </a:t>
            </a:r>
            <a:r>
              <a:rPr lang="sv-SE" sz="6400" dirty="0"/>
              <a:t>Blå mapp – aktiv mapp</a:t>
            </a:r>
          </a:p>
          <a:p>
            <a:pPr lvl="1">
              <a:lnSpc>
                <a:spcPct val="110000"/>
              </a:lnSpc>
              <a:spcBef>
                <a:spcPts val="750"/>
              </a:spcBef>
            </a:pPr>
            <a:r>
              <a:rPr lang="sv-SE" sz="5600" dirty="0"/>
              <a:t>Kan ha egendefinierade metadatafält.</a:t>
            </a:r>
          </a:p>
          <a:p>
            <a:pPr lvl="1">
              <a:lnSpc>
                <a:spcPct val="110000"/>
              </a:lnSpc>
              <a:spcBef>
                <a:spcPts val="750"/>
              </a:spcBef>
            </a:pPr>
            <a:r>
              <a:rPr lang="sv-SE" sz="5600" dirty="0"/>
              <a:t>Kan inte ha undermappar.</a:t>
            </a:r>
            <a:br>
              <a:rPr lang="sv-SE" sz="5600" dirty="0"/>
            </a:br>
            <a:endParaRPr lang="sv-SE" sz="5600" dirty="0"/>
          </a:p>
          <a:p>
            <a:pPr marL="0" indent="0">
              <a:lnSpc>
                <a:spcPct val="110000"/>
              </a:lnSpc>
              <a:buNone/>
            </a:pPr>
            <a:r>
              <a:rPr lang="sv-SE" sz="5600" dirty="0"/>
              <a:t> </a:t>
            </a:r>
            <a:r>
              <a:rPr lang="sv-SE" sz="6400" dirty="0"/>
              <a:t>Blå mapp – aktiv mapp med flöden </a:t>
            </a:r>
          </a:p>
          <a:p>
            <a:pPr lvl="1">
              <a:lnSpc>
                <a:spcPct val="110000"/>
              </a:lnSpc>
              <a:spcBef>
                <a:spcPts val="750"/>
              </a:spcBef>
            </a:pPr>
            <a:r>
              <a:rPr lang="sv-SE" sz="5600" dirty="0"/>
              <a:t>Kan ha egendefinierade metadatafält samt arbetsflöden.</a:t>
            </a:r>
          </a:p>
          <a:p>
            <a:pPr lvl="1">
              <a:lnSpc>
                <a:spcPct val="110000"/>
              </a:lnSpc>
              <a:spcBef>
                <a:spcPts val="750"/>
              </a:spcBef>
            </a:pPr>
            <a:r>
              <a:rPr lang="sv-SE" sz="5600" dirty="0"/>
              <a:t>Kan inte ha undermappar.</a:t>
            </a:r>
          </a:p>
          <a:p>
            <a:pPr marL="0" indent="0">
              <a:lnSpc>
                <a:spcPct val="110000"/>
              </a:lnSpc>
              <a:buNone/>
            </a:pPr>
            <a:r>
              <a:rPr lang="sv-SE" sz="5600" dirty="0"/>
              <a:t>Alla mapptyper kan styras med rättigheter. De kan också delas till projektmedlemmar via delningslänk i mail.</a:t>
            </a:r>
          </a:p>
          <a:p>
            <a:pPr marL="0" indent="0">
              <a:lnSpc>
                <a:spcPct val="110000"/>
              </a:lnSpc>
              <a:buNone/>
            </a:pPr>
            <a:endParaRPr lang="sv-SE" sz="5600" dirty="0"/>
          </a:p>
          <a:p>
            <a:pPr marL="0" indent="0">
              <a:lnSpc>
                <a:spcPct val="110000"/>
              </a:lnSpc>
              <a:buNone/>
            </a:pPr>
            <a:r>
              <a:rPr lang="sv-SE" sz="5600" dirty="0"/>
              <a:t>För hjälp att ställa in egenskaper och metadatafält för </a:t>
            </a:r>
            <a:br>
              <a:rPr lang="sv-SE" sz="5600" dirty="0"/>
            </a:br>
            <a:r>
              <a:rPr lang="sv-SE" sz="5600" dirty="0"/>
              <a:t>blåa mappar kontakta en administratör.</a:t>
            </a:r>
          </a:p>
          <a:p>
            <a:pPr lvl="1">
              <a:lnSpc>
                <a:spcPct val="110000"/>
              </a:lnSpc>
              <a:spcBef>
                <a:spcPts val="750"/>
              </a:spcBef>
            </a:pPr>
            <a:endParaRPr lang="sv-SE" sz="1500" dirty="0"/>
          </a:p>
        </p:txBody>
      </p:sp>
      <p:sp>
        <p:nvSpPr>
          <p:cNvPr id="3" name="Rubrik 2">
            <a:extLst>
              <a:ext uri="{FF2B5EF4-FFF2-40B4-BE49-F238E27FC236}">
                <a16:creationId xmlns:a16="http://schemas.microsoft.com/office/drawing/2014/main" id="{036B00DA-E3FF-4448-94E7-108455ACBAA0}"/>
              </a:ext>
            </a:extLst>
          </p:cNvPr>
          <p:cNvSpPr>
            <a:spLocks noGrp="1"/>
          </p:cNvSpPr>
          <p:nvPr>
            <p:ph type="title"/>
          </p:nvPr>
        </p:nvSpPr>
        <p:spPr/>
        <p:txBody>
          <a:bodyPr/>
          <a:lstStyle/>
          <a:p>
            <a:r>
              <a:rPr lang="sv-SE" dirty="0"/>
              <a:t>Olika typer av mappar</a:t>
            </a:r>
          </a:p>
        </p:txBody>
      </p:sp>
      <p:pic>
        <p:nvPicPr>
          <p:cNvPr id="5" name="Bildobjekt 4">
            <a:extLst>
              <a:ext uri="{FF2B5EF4-FFF2-40B4-BE49-F238E27FC236}">
                <a16:creationId xmlns:a16="http://schemas.microsoft.com/office/drawing/2014/main" id="{42E39F7E-D11C-426C-89B9-BCD504B8CE97}"/>
              </a:ext>
            </a:extLst>
          </p:cNvPr>
          <p:cNvPicPr>
            <a:picLocks noChangeAspect="1"/>
          </p:cNvPicPr>
          <p:nvPr/>
        </p:nvPicPr>
        <p:blipFill>
          <a:blip r:embed="rId3"/>
          <a:stretch>
            <a:fillRect/>
          </a:stretch>
        </p:blipFill>
        <p:spPr>
          <a:xfrm>
            <a:off x="210779" y="1553996"/>
            <a:ext cx="328345" cy="251444"/>
          </a:xfrm>
          <a:prstGeom prst="rect">
            <a:avLst/>
          </a:prstGeom>
        </p:spPr>
      </p:pic>
      <p:pic>
        <p:nvPicPr>
          <p:cNvPr id="6" name="Bildobjekt 5">
            <a:extLst>
              <a:ext uri="{FF2B5EF4-FFF2-40B4-BE49-F238E27FC236}">
                <a16:creationId xmlns:a16="http://schemas.microsoft.com/office/drawing/2014/main" id="{85F9E0AE-7B2C-4BC3-B2CD-3C9BE804C028}"/>
              </a:ext>
            </a:extLst>
          </p:cNvPr>
          <p:cNvPicPr>
            <a:picLocks noChangeAspect="1"/>
          </p:cNvPicPr>
          <p:nvPr/>
        </p:nvPicPr>
        <p:blipFill>
          <a:blip r:embed="rId4"/>
          <a:stretch>
            <a:fillRect/>
          </a:stretch>
        </p:blipFill>
        <p:spPr>
          <a:xfrm>
            <a:off x="218837" y="2492851"/>
            <a:ext cx="278606" cy="242888"/>
          </a:xfrm>
          <a:prstGeom prst="rect">
            <a:avLst/>
          </a:prstGeom>
        </p:spPr>
      </p:pic>
      <p:pic>
        <p:nvPicPr>
          <p:cNvPr id="7" name="Bildobjekt 6">
            <a:extLst>
              <a:ext uri="{FF2B5EF4-FFF2-40B4-BE49-F238E27FC236}">
                <a16:creationId xmlns:a16="http://schemas.microsoft.com/office/drawing/2014/main" id="{F1499B00-4042-46C0-BBC0-F24060510679}"/>
              </a:ext>
            </a:extLst>
          </p:cNvPr>
          <p:cNvPicPr>
            <a:picLocks noChangeAspect="1"/>
          </p:cNvPicPr>
          <p:nvPr/>
        </p:nvPicPr>
        <p:blipFill>
          <a:blip r:embed="rId5"/>
          <a:stretch>
            <a:fillRect/>
          </a:stretch>
        </p:blipFill>
        <p:spPr>
          <a:xfrm>
            <a:off x="210221" y="3826379"/>
            <a:ext cx="271463" cy="242888"/>
          </a:xfrm>
          <a:prstGeom prst="rect">
            <a:avLst/>
          </a:prstGeom>
        </p:spPr>
      </p:pic>
      <p:pic>
        <p:nvPicPr>
          <p:cNvPr id="8" name="Bildobjekt 7">
            <a:extLst>
              <a:ext uri="{FF2B5EF4-FFF2-40B4-BE49-F238E27FC236}">
                <a16:creationId xmlns:a16="http://schemas.microsoft.com/office/drawing/2014/main" id="{44E046A5-262C-4B91-835D-5BBBC410661F}"/>
              </a:ext>
            </a:extLst>
          </p:cNvPr>
          <p:cNvPicPr>
            <a:picLocks noChangeAspect="1"/>
          </p:cNvPicPr>
          <p:nvPr/>
        </p:nvPicPr>
        <p:blipFill>
          <a:blip r:embed="rId6"/>
          <a:stretch>
            <a:fillRect/>
          </a:stretch>
        </p:blipFill>
        <p:spPr>
          <a:xfrm>
            <a:off x="7001624" y="1743224"/>
            <a:ext cx="1604129" cy="3371552"/>
          </a:xfrm>
          <a:prstGeom prst="rect">
            <a:avLst/>
          </a:prstGeom>
        </p:spPr>
      </p:pic>
      <p:pic>
        <p:nvPicPr>
          <p:cNvPr id="9" name="Picture 2" descr="免費矢量| 驚嘆號">
            <a:extLst>
              <a:ext uri="{FF2B5EF4-FFF2-40B4-BE49-F238E27FC236}">
                <a16:creationId xmlns:a16="http://schemas.microsoft.com/office/drawing/2014/main" id="{D6A99526-1E2F-431F-AD4C-4A4C9FB172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766" y="5925900"/>
            <a:ext cx="328612" cy="32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852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0ACC1B-A978-4DB0-B60A-33CC620EFA5F}"/>
              </a:ext>
            </a:extLst>
          </p:cNvPr>
          <p:cNvSpPr>
            <a:spLocks noGrp="1"/>
          </p:cNvSpPr>
          <p:nvPr>
            <p:ph type="title"/>
          </p:nvPr>
        </p:nvSpPr>
        <p:spPr/>
        <p:txBody>
          <a:bodyPr/>
          <a:lstStyle/>
          <a:p>
            <a:r>
              <a:rPr lang="sv-SE" dirty="0"/>
              <a:t>Ladda upp dokument - Gul mapp</a:t>
            </a:r>
          </a:p>
        </p:txBody>
      </p:sp>
      <p:sp>
        <p:nvSpPr>
          <p:cNvPr id="3" name="Platshållare för innehåll 2">
            <a:extLst>
              <a:ext uri="{FF2B5EF4-FFF2-40B4-BE49-F238E27FC236}">
                <a16:creationId xmlns:a16="http://schemas.microsoft.com/office/drawing/2014/main" id="{80287697-68DC-4334-85BF-882BFC954B7D}"/>
              </a:ext>
            </a:extLst>
          </p:cNvPr>
          <p:cNvSpPr txBox="1">
            <a:spLocks/>
          </p:cNvSpPr>
          <p:nvPr/>
        </p:nvSpPr>
        <p:spPr>
          <a:xfrm>
            <a:off x="478631" y="1365685"/>
            <a:ext cx="6800850" cy="54137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1600" dirty="0"/>
          </a:p>
          <a:p>
            <a:pPr marL="0" indent="0">
              <a:buNone/>
            </a:pPr>
            <a:r>
              <a:rPr lang="sv-SE" sz="1800" dirty="0"/>
              <a:t>Dokument kan laddas upp i en gul mapp på två olika sätt:</a:t>
            </a:r>
          </a:p>
          <a:p>
            <a:pPr marL="0" indent="0">
              <a:buNone/>
            </a:pPr>
            <a:endParaRPr lang="sv-SE" sz="1600" dirty="0"/>
          </a:p>
          <a:p>
            <a:pPr marL="0" indent="0">
              <a:buNone/>
            </a:pPr>
            <a:r>
              <a:rPr lang="sv-SE" sz="1600" b="1" dirty="0"/>
              <a:t>Genom knappen "Ny” </a:t>
            </a:r>
          </a:p>
          <a:p>
            <a:r>
              <a:rPr lang="sv-SE" sz="1400" dirty="0"/>
              <a:t>Gå till önskad gul mapp.</a:t>
            </a:r>
          </a:p>
          <a:p>
            <a:r>
              <a:rPr lang="sv-SE" sz="1400" dirty="0"/>
              <a:t>Klicka på knappen ”Ny” och välj </a:t>
            </a:r>
            <a:br>
              <a:rPr lang="sv-SE" sz="1400" dirty="0"/>
            </a:br>
            <a:r>
              <a:rPr lang="sv-SE" sz="1400" dirty="0"/>
              <a:t>Filuppladdning.</a:t>
            </a:r>
          </a:p>
          <a:p>
            <a:r>
              <a:rPr lang="sv-SE" sz="1400" dirty="0"/>
              <a:t>Välj en eller flera filer.</a:t>
            </a:r>
          </a:p>
          <a:p>
            <a:r>
              <a:rPr lang="sv-SE" sz="1400" dirty="0"/>
              <a:t>Klicka på knappen Öppna.</a:t>
            </a:r>
          </a:p>
          <a:p>
            <a:pPr marL="600075" lvl="2" indent="-257175">
              <a:spcBef>
                <a:spcPts val="750"/>
              </a:spcBef>
              <a:buFont typeface="+mj-lt"/>
              <a:buAutoNum type="arabicPeriod"/>
            </a:pPr>
            <a:endParaRPr lang="sv-SE" sz="1400" dirty="0"/>
          </a:p>
          <a:p>
            <a:pPr marL="1350" indent="0">
              <a:buNone/>
            </a:pPr>
            <a:r>
              <a:rPr lang="sv-SE" sz="1600" b="1" dirty="0"/>
              <a:t>Dra och släpp</a:t>
            </a:r>
          </a:p>
          <a:p>
            <a:pPr marL="287100" indent="-285750"/>
            <a:r>
              <a:rPr lang="sv-SE" sz="1400" dirty="0"/>
              <a:t>Ställ dig i aktuell gul mapp.</a:t>
            </a:r>
          </a:p>
          <a:p>
            <a:pPr marL="287100" indent="-285750"/>
            <a:r>
              <a:rPr lang="sv-SE" sz="1400" dirty="0"/>
              <a:t>Dra fil/filer från utforskaren till IOP.</a:t>
            </a:r>
          </a:p>
          <a:p>
            <a:pPr marL="344250" lvl="2" indent="0">
              <a:spcBef>
                <a:spcPts val="750"/>
              </a:spcBef>
              <a:buNone/>
            </a:pPr>
            <a:endParaRPr lang="sv-SE" sz="1600" dirty="0"/>
          </a:p>
          <a:p>
            <a:pPr marL="344250" lvl="2" indent="0">
              <a:spcBef>
                <a:spcPts val="750"/>
              </a:spcBef>
              <a:buNone/>
            </a:pPr>
            <a:r>
              <a:rPr lang="sv-SE" sz="1400" dirty="0"/>
              <a:t>Om man laddar upp en fil med samma namn som en redan befintlig fil så får man en fråga om man vill göra en ny version av befintlig fil eller en kopia.</a:t>
            </a:r>
            <a:endParaRPr lang="sv-SE" sz="1100" dirty="0"/>
          </a:p>
        </p:txBody>
      </p:sp>
      <p:pic>
        <p:nvPicPr>
          <p:cNvPr id="4" name="Bildobjekt 3">
            <a:extLst>
              <a:ext uri="{FF2B5EF4-FFF2-40B4-BE49-F238E27FC236}">
                <a16:creationId xmlns:a16="http://schemas.microsoft.com/office/drawing/2014/main" id="{85310EB4-FA6C-499D-8793-783DA845C97E}"/>
              </a:ext>
            </a:extLst>
          </p:cNvPr>
          <p:cNvPicPr>
            <a:picLocks noChangeAspect="1"/>
          </p:cNvPicPr>
          <p:nvPr/>
        </p:nvPicPr>
        <p:blipFill>
          <a:blip r:embed="rId3"/>
          <a:stretch>
            <a:fillRect/>
          </a:stretch>
        </p:blipFill>
        <p:spPr>
          <a:xfrm>
            <a:off x="6665120" y="1893185"/>
            <a:ext cx="1885556" cy="1535815"/>
          </a:xfrm>
          <a:prstGeom prst="rect">
            <a:avLst/>
          </a:prstGeom>
        </p:spPr>
      </p:pic>
      <p:pic>
        <p:nvPicPr>
          <p:cNvPr id="5" name="Picture 2" descr="免費矢量| 驚嘆號">
            <a:extLst>
              <a:ext uri="{FF2B5EF4-FFF2-40B4-BE49-F238E27FC236}">
                <a16:creationId xmlns:a16="http://schemas.microsoft.com/office/drawing/2014/main" id="{D18F4B3B-CAD7-4BEC-8BFF-95FDA2F8B4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1" y="5821236"/>
            <a:ext cx="328612" cy="32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760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0ACC1B-A978-4DB0-B60A-33CC620EFA5F}"/>
              </a:ext>
            </a:extLst>
          </p:cNvPr>
          <p:cNvSpPr>
            <a:spLocks noGrp="1"/>
          </p:cNvSpPr>
          <p:nvPr>
            <p:ph type="title"/>
          </p:nvPr>
        </p:nvSpPr>
        <p:spPr/>
        <p:txBody>
          <a:bodyPr/>
          <a:lstStyle/>
          <a:p>
            <a:r>
              <a:rPr lang="sv-SE" dirty="0"/>
              <a:t>Skapa dokument - Gul mapp</a:t>
            </a:r>
          </a:p>
        </p:txBody>
      </p:sp>
      <p:sp>
        <p:nvSpPr>
          <p:cNvPr id="3" name="Platshållare för innehåll 2">
            <a:extLst>
              <a:ext uri="{FF2B5EF4-FFF2-40B4-BE49-F238E27FC236}">
                <a16:creationId xmlns:a16="http://schemas.microsoft.com/office/drawing/2014/main" id="{80287697-68DC-4334-85BF-882BFC954B7D}"/>
              </a:ext>
            </a:extLst>
          </p:cNvPr>
          <p:cNvSpPr txBox="1">
            <a:spLocks/>
          </p:cNvSpPr>
          <p:nvPr/>
        </p:nvSpPr>
        <p:spPr>
          <a:xfrm>
            <a:off x="422072" y="1679820"/>
            <a:ext cx="5521055" cy="447143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1800" dirty="0"/>
              <a:t>Gör följande för att skapa en ny fil från mall:</a:t>
            </a:r>
            <a:br>
              <a:rPr lang="sv-SE" sz="1600" dirty="0"/>
            </a:br>
            <a:endParaRPr lang="sv-SE" sz="1600" dirty="0"/>
          </a:p>
          <a:p>
            <a:pPr marL="600075" lvl="2" indent="-257175">
              <a:lnSpc>
                <a:spcPct val="100000"/>
              </a:lnSpc>
              <a:spcBef>
                <a:spcPts val="750"/>
              </a:spcBef>
              <a:buFont typeface="+mj-lt"/>
              <a:buAutoNum type="arabicPeriod"/>
            </a:pPr>
            <a:r>
              <a:rPr lang="sv-SE" sz="1600" dirty="0"/>
              <a:t>Gå till önskad gul mapp.</a:t>
            </a:r>
          </a:p>
          <a:p>
            <a:pPr marL="600075" lvl="2" indent="-257175">
              <a:lnSpc>
                <a:spcPct val="100000"/>
              </a:lnSpc>
              <a:spcBef>
                <a:spcPts val="750"/>
              </a:spcBef>
              <a:buFont typeface="+mj-lt"/>
              <a:buAutoNum type="arabicPeriod"/>
            </a:pPr>
            <a:r>
              <a:rPr lang="sv-SE" sz="1600" dirty="0"/>
              <a:t>Klicka på knappen ”Ny” och välj </a:t>
            </a:r>
            <a:br>
              <a:rPr lang="sv-SE" sz="1600" dirty="0"/>
            </a:br>
            <a:r>
              <a:rPr lang="sv-SE" sz="1600" dirty="0"/>
              <a:t>”Fil från mall”.</a:t>
            </a:r>
          </a:p>
          <a:p>
            <a:pPr marL="600075" lvl="2" indent="-257175">
              <a:lnSpc>
                <a:spcPct val="100000"/>
              </a:lnSpc>
              <a:spcBef>
                <a:spcPts val="750"/>
              </a:spcBef>
              <a:buFont typeface="+mj-lt"/>
              <a:buAutoNum type="arabicPeriod"/>
            </a:pPr>
            <a:r>
              <a:rPr lang="sv-SE" sz="1600" dirty="0"/>
              <a:t>Välj </a:t>
            </a:r>
            <a:r>
              <a:rPr lang="sv-SE" sz="1600" dirty="0" err="1"/>
              <a:t>mallfil</a:t>
            </a:r>
            <a:r>
              <a:rPr lang="sv-SE" sz="1600" dirty="0"/>
              <a:t> för den nya filen och ändra filnamnet.</a:t>
            </a:r>
          </a:p>
          <a:p>
            <a:pPr marL="600075" lvl="2" indent="-257175">
              <a:lnSpc>
                <a:spcPct val="100000"/>
              </a:lnSpc>
              <a:spcBef>
                <a:spcPts val="750"/>
              </a:spcBef>
              <a:buFont typeface="+mj-lt"/>
              <a:buAutoNum type="arabicPeriod"/>
            </a:pPr>
            <a:r>
              <a:rPr lang="sv-SE" sz="1600" dirty="0"/>
              <a:t>Klicka Ok.</a:t>
            </a:r>
          </a:p>
          <a:p>
            <a:pPr marL="600075" lvl="2" indent="-257175">
              <a:lnSpc>
                <a:spcPct val="100000"/>
              </a:lnSpc>
              <a:spcBef>
                <a:spcPts val="750"/>
              </a:spcBef>
              <a:buFont typeface="+mj-lt"/>
              <a:buAutoNum type="arabicPeriod"/>
            </a:pPr>
            <a:endParaRPr lang="sv-SE" sz="1800" dirty="0"/>
          </a:p>
          <a:p>
            <a:pPr marL="342900" lvl="2" indent="0">
              <a:lnSpc>
                <a:spcPct val="100000"/>
              </a:lnSpc>
              <a:spcBef>
                <a:spcPts val="750"/>
              </a:spcBef>
              <a:buNone/>
            </a:pPr>
            <a:endParaRPr lang="sv-SE" sz="1800" dirty="0"/>
          </a:p>
          <a:p>
            <a:pPr marL="342900" lvl="2" indent="0">
              <a:lnSpc>
                <a:spcPct val="100000"/>
              </a:lnSpc>
              <a:spcBef>
                <a:spcPts val="750"/>
              </a:spcBef>
              <a:buNone/>
            </a:pPr>
            <a:r>
              <a:rPr lang="sv-SE" sz="1400" dirty="0"/>
              <a:t>För att kunna skapa ny fil från mall måste projektrummet innehålla mallar. Dessa läggs till av rumsadministratör.</a:t>
            </a:r>
          </a:p>
        </p:txBody>
      </p:sp>
      <p:pic>
        <p:nvPicPr>
          <p:cNvPr id="5" name="Bildobjekt 4">
            <a:extLst>
              <a:ext uri="{FF2B5EF4-FFF2-40B4-BE49-F238E27FC236}">
                <a16:creationId xmlns:a16="http://schemas.microsoft.com/office/drawing/2014/main" id="{817FC8B3-0F3B-4D87-9F99-7DA08B2505EE}"/>
              </a:ext>
            </a:extLst>
          </p:cNvPr>
          <p:cNvPicPr>
            <a:picLocks noChangeAspect="1"/>
          </p:cNvPicPr>
          <p:nvPr/>
        </p:nvPicPr>
        <p:blipFill>
          <a:blip r:embed="rId3"/>
          <a:stretch>
            <a:fillRect/>
          </a:stretch>
        </p:blipFill>
        <p:spPr>
          <a:xfrm>
            <a:off x="6958013" y="1908421"/>
            <a:ext cx="1366726" cy="1366726"/>
          </a:xfrm>
          <a:prstGeom prst="rect">
            <a:avLst/>
          </a:prstGeom>
        </p:spPr>
      </p:pic>
      <p:pic>
        <p:nvPicPr>
          <p:cNvPr id="6" name="Bildobjekt 5">
            <a:extLst>
              <a:ext uri="{FF2B5EF4-FFF2-40B4-BE49-F238E27FC236}">
                <a16:creationId xmlns:a16="http://schemas.microsoft.com/office/drawing/2014/main" id="{A8CA7F5A-6725-4ADC-85F8-7BE027B88188}"/>
              </a:ext>
            </a:extLst>
          </p:cNvPr>
          <p:cNvPicPr>
            <a:picLocks noChangeAspect="1"/>
          </p:cNvPicPr>
          <p:nvPr/>
        </p:nvPicPr>
        <p:blipFill>
          <a:blip r:embed="rId4"/>
          <a:stretch>
            <a:fillRect/>
          </a:stretch>
        </p:blipFill>
        <p:spPr>
          <a:xfrm>
            <a:off x="6093757" y="3582854"/>
            <a:ext cx="2230982" cy="1006338"/>
          </a:xfrm>
          <a:prstGeom prst="rect">
            <a:avLst/>
          </a:prstGeom>
        </p:spPr>
      </p:pic>
      <p:pic>
        <p:nvPicPr>
          <p:cNvPr id="8" name="Picture 2" descr="免費矢量| 驚嘆號">
            <a:extLst>
              <a:ext uri="{FF2B5EF4-FFF2-40B4-BE49-F238E27FC236}">
                <a16:creationId xmlns:a16="http://schemas.microsoft.com/office/drawing/2014/main" id="{65AA5DC6-B251-42BA-B5B4-ABA025C396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432" y="4639566"/>
            <a:ext cx="328612" cy="32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682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3DDF32-B527-4632-A60C-EC0EC83DB6E4}"/>
              </a:ext>
            </a:extLst>
          </p:cNvPr>
          <p:cNvSpPr>
            <a:spLocks noGrp="1"/>
          </p:cNvSpPr>
          <p:nvPr>
            <p:ph type="title"/>
          </p:nvPr>
        </p:nvSpPr>
        <p:spPr>
          <a:xfrm>
            <a:off x="230321" y="186689"/>
            <a:ext cx="7857534" cy="720080"/>
          </a:xfrm>
        </p:spPr>
        <p:txBody>
          <a:bodyPr>
            <a:noAutofit/>
          </a:bodyPr>
          <a:lstStyle/>
          <a:p>
            <a:r>
              <a:rPr lang="sv-SE" sz="2800" dirty="0"/>
              <a:t>Skapa post och ladda upp dokument – Blå mapp</a:t>
            </a:r>
          </a:p>
        </p:txBody>
      </p:sp>
      <p:sp>
        <p:nvSpPr>
          <p:cNvPr id="3" name="Platshållare för innehåll 2">
            <a:extLst>
              <a:ext uri="{FF2B5EF4-FFF2-40B4-BE49-F238E27FC236}">
                <a16:creationId xmlns:a16="http://schemas.microsoft.com/office/drawing/2014/main" id="{1114DED0-2536-4BFA-980A-42D87B80FFA3}"/>
              </a:ext>
            </a:extLst>
          </p:cNvPr>
          <p:cNvSpPr txBox="1">
            <a:spLocks/>
          </p:cNvSpPr>
          <p:nvPr/>
        </p:nvSpPr>
        <p:spPr>
          <a:xfrm>
            <a:off x="358965" y="1557338"/>
            <a:ext cx="5777516" cy="457341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sv-SE" sz="1800" dirty="0">
                <a:solidFill>
                  <a:schemeClr val="tx1"/>
                </a:solidFill>
              </a:rPr>
              <a:t>I en blå mapp skapas en post innan fil läggs till</a:t>
            </a:r>
          </a:p>
          <a:p>
            <a:pPr marL="405000" indent="-256500">
              <a:lnSpc>
                <a:spcPct val="120000"/>
              </a:lnSpc>
              <a:buFont typeface="+mj-lt"/>
              <a:buAutoNum type="arabicPeriod"/>
            </a:pPr>
            <a:r>
              <a:rPr lang="sv-SE" sz="1600" dirty="0">
                <a:solidFill>
                  <a:schemeClr val="tx1"/>
                </a:solidFill>
              </a:rPr>
              <a:t>Ställ dig i önskad blå mapp och klicka på ”Ny post”.</a:t>
            </a:r>
          </a:p>
          <a:p>
            <a:pPr marL="405000" indent="-256500">
              <a:lnSpc>
                <a:spcPct val="120000"/>
              </a:lnSpc>
              <a:buFont typeface="+mj-lt"/>
              <a:buAutoNum type="arabicPeriod"/>
            </a:pPr>
            <a:r>
              <a:rPr lang="sv-SE" sz="1600" dirty="0">
                <a:solidFill>
                  <a:schemeClr val="tx1"/>
                </a:solidFill>
              </a:rPr>
              <a:t>Fyll i metadata som efterfrågas i respektive fält.</a:t>
            </a:r>
          </a:p>
          <a:p>
            <a:pPr marL="405000" indent="-256500">
              <a:lnSpc>
                <a:spcPct val="120000"/>
              </a:lnSpc>
              <a:buFont typeface="+mj-lt"/>
              <a:buAutoNum type="arabicPeriod"/>
            </a:pPr>
            <a:r>
              <a:rPr lang="sv-SE" sz="1600" dirty="0">
                <a:solidFill>
                  <a:schemeClr val="tx1"/>
                </a:solidFill>
              </a:rPr>
              <a:t>För att ladda upp fil till post klicka på ”Ny” och sedan ”Filuppladdning” och välj önskad fil/filer. </a:t>
            </a:r>
            <a:br>
              <a:rPr lang="sv-SE" sz="1600" dirty="0">
                <a:solidFill>
                  <a:schemeClr val="tx1"/>
                </a:solidFill>
              </a:rPr>
            </a:br>
            <a:r>
              <a:rPr lang="sv-SE" sz="1600" dirty="0">
                <a:solidFill>
                  <a:schemeClr val="tx1"/>
                </a:solidFill>
              </a:rPr>
              <a:t>(Man kan också skapa en ny fil från mall)</a:t>
            </a:r>
            <a:br>
              <a:rPr lang="sv-SE" sz="1600" dirty="0">
                <a:solidFill>
                  <a:schemeClr val="tx1"/>
                </a:solidFill>
              </a:rPr>
            </a:br>
            <a:r>
              <a:rPr lang="sv-SE" sz="1400" b="1" dirty="0">
                <a:solidFill>
                  <a:schemeClr val="tx1"/>
                </a:solidFill>
              </a:rPr>
              <a:t>Not: </a:t>
            </a:r>
            <a:r>
              <a:rPr lang="sv-SE" sz="1400" dirty="0">
                <a:solidFill>
                  <a:schemeClr val="tx1"/>
                </a:solidFill>
              </a:rPr>
              <a:t>Filer kan också läggas till en post vid ett senare tillfälle.</a:t>
            </a:r>
          </a:p>
          <a:p>
            <a:pPr marL="405000" indent="-256500">
              <a:lnSpc>
                <a:spcPct val="120000"/>
              </a:lnSpc>
              <a:buFont typeface="+mj-lt"/>
              <a:buAutoNum type="arabicPeriod"/>
            </a:pPr>
            <a:r>
              <a:rPr lang="sv-SE" sz="1600" dirty="0">
                <a:solidFill>
                  <a:schemeClr val="tx1"/>
                </a:solidFill>
              </a:rPr>
              <a:t>Klicka på skapa.</a:t>
            </a:r>
          </a:p>
          <a:p>
            <a:pPr marL="405000" indent="-256500">
              <a:lnSpc>
                <a:spcPct val="120000"/>
              </a:lnSpc>
              <a:buFont typeface="+mj-lt"/>
              <a:buAutoNum type="arabicPeriod"/>
            </a:pPr>
            <a:endParaRPr lang="sv-SE" sz="1900" dirty="0">
              <a:solidFill>
                <a:schemeClr val="tx1"/>
              </a:solidFill>
            </a:endParaRPr>
          </a:p>
          <a:p>
            <a:pPr marL="148500" indent="0">
              <a:lnSpc>
                <a:spcPct val="120000"/>
              </a:lnSpc>
              <a:buNone/>
            </a:pPr>
            <a:r>
              <a:rPr lang="sv-SE" sz="1600" dirty="0">
                <a:solidFill>
                  <a:schemeClr val="tx1"/>
                </a:solidFill>
              </a:rPr>
              <a:t>Det finns möjlighet att importera poster och filer (bilagor). Detta gås ej igenom i denna utbildning. </a:t>
            </a:r>
            <a:endParaRPr lang="sv-SE" sz="1600" dirty="0"/>
          </a:p>
          <a:p>
            <a:pPr marL="148500" indent="0">
              <a:lnSpc>
                <a:spcPct val="120000"/>
              </a:lnSpc>
              <a:buNone/>
            </a:pPr>
            <a:endParaRPr lang="sv-SE" sz="1900" dirty="0">
              <a:solidFill>
                <a:schemeClr val="tx1"/>
              </a:solidFill>
            </a:endParaRPr>
          </a:p>
          <a:p>
            <a:pPr marL="405000" indent="-256500">
              <a:lnSpc>
                <a:spcPct val="120000"/>
              </a:lnSpc>
              <a:buFont typeface="+mj-lt"/>
              <a:buAutoNum type="arabicPeriod"/>
            </a:pPr>
            <a:endParaRPr lang="sv-SE" sz="1900" dirty="0">
              <a:solidFill>
                <a:schemeClr val="tx1"/>
              </a:solidFill>
            </a:endParaRPr>
          </a:p>
          <a:p>
            <a:pPr marL="405000" indent="-256500">
              <a:lnSpc>
                <a:spcPct val="120000"/>
              </a:lnSpc>
              <a:buFont typeface="+mj-lt"/>
              <a:buAutoNum type="arabicPeriod"/>
            </a:pPr>
            <a:endParaRPr lang="sv-SE" sz="1900" dirty="0">
              <a:solidFill>
                <a:schemeClr val="tx1"/>
              </a:solidFill>
            </a:endParaRPr>
          </a:p>
          <a:p>
            <a:pPr marL="0" indent="0">
              <a:lnSpc>
                <a:spcPct val="120000"/>
              </a:lnSpc>
              <a:buNone/>
            </a:pPr>
            <a:endParaRPr lang="sv-SE" sz="1900" dirty="0">
              <a:solidFill>
                <a:schemeClr val="tx1"/>
              </a:solidFill>
            </a:endParaRPr>
          </a:p>
          <a:p>
            <a:pPr marL="0" indent="0">
              <a:lnSpc>
                <a:spcPct val="110000"/>
              </a:lnSpc>
              <a:spcBef>
                <a:spcPts val="0"/>
              </a:spcBef>
              <a:buNone/>
            </a:pPr>
            <a:endParaRPr lang="sv-SE" sz="1350" dirty="0"/>
          </a:p>
          <a:p>
            <a:pPr marL="1628775" lvl="4" indent="-257175">
              <a:lnSpc>
                <a:spcPct val="110000"/>
              </a:lnSpc>
              <a:spcBef>
                <a:spcPts val="0"/>
              </a:spcBef>
              <a:buFont typeface="Arial" panose="020B0604020202020204" pitchFamily="34" charset="0"/>
              <a:buAutoNum type="arabicPeriod"/>
            </a:pPr>
            <a:endParaRPr lang="sv-SE" sz="600" dirty="0"/>
          </a:p>
          <a:p>
            <a:pPr marL="3000375" lvl="8" indent="-257175">
              <a:lnSpc>
                <a:spcPct val="110000"/>
              </a:lnSpc>
              <a:spcBef>
                <a:spcPts val="0"/>
              </a:spcBef>
              <a:buFont typeface="Arial" panose="020B0604020202020204" pitchFamily="34" charset="0"/>
              <a:buAutoNum type="arabicPeriod"/>
            </a:pPr>
            <a:endParaRPr lang="sv-SE" sz="600" dirty="0"/>
          </a:p>
          <a:p>
            <a:pPr marL="2657475" lvl="7" indent="-257175">
              <a:lnSpc>
                <a:spcPct val="110000"/>
              </a:lnSpc>
              <a:spcBef>
                <a:spcPts val="0"/>
              </a:spcBef>
              <a:buAutoNum type="arabicPeriod"/>
            </a:pPr>
            <a:endParaRPr lang="sv-SE" sz="600" dirty="0"/>
          </a:p>
          <a:p>
            <a:pPr lvl="1"/>
            <a:endParaRPr lang="sv-SE" sz="1050" dirty="0"/>
          </a:p>
        </p:txBody>
      </p:sp>
      <p:pic>
        <p:nvPicPr>
          <p:cNvPr id="4" name="Bildobjekt 3">
            <a:extLst>
              <a:ext uri="{FF2B5EF4-FFF2-40B4-BE49-F238E27FC236}">
                <a16:creationId xmlns:a16="http://schemas.microsoft.com/office/drawing/2014/main" id="{CD705D40-00CF-4954-9DBE-F14E1FFCEC38}"/>
              </a:ext>
            </a:extLst>
          </p:cNvPr>
          <p:cNvPicPr>
            <a:picLocks noChangeAspect="1"/>
          </p:cNvPicPr>
          <p:nvPr/>
        </p:nvPicPr>
        <p:blipFill>
          <a:blip r:embed="rId3"/>
          <a:stretch>
            <a:fillRect/>
          </a:stretch>
        </p:blipFill>
        <p:spPr>
          <a:xfrm>
            <a:off x="6234950" y="3517323"/>
            <a:ext cx="2479959" cy="1876613"/>
          </a:xfrm>
          <a:prstGeom prst="rect">
            <a:avLst/>
          </a:prstGeom>
        </p:spPr>
      </p:pic>
      <p:pic>
        <p:nvPicPr>
          <p:cNvPr id="5" name="Bildobjekt 4">
            <a:extLst>
              <a:ext uri="{FF2B5EF4-FFF2-40B4-BE49-F238E27FC236}">
                <a16:creationId xmlns:a16="http://schemas.microsoft.com/office/drawing/2014/main" id="{873665E2-2C12-4F81-A783-BA316CC1DEB3}"/>
              </a:ext>
            </a:extLst>
          </p:cNvPr>
          <p:cNvPicPr>
            <a:picLocks noChangeAspect="1"/>
          </p:cNvPicPr>
          <p:nvPr/>
        </p:nvPicPr>
        <p:blipFill>
          <a:blip r:embed="rId4"/>
          <a:stretch>
            <a:fillRect/>
          </a:stretch>
        </p:blipFill>
        <p:spPr>
          <a:xfrm>
            <a:off x="6234950" y="1788469"/>
            <a:ext cx="2629689" cy="1158917"/>
          </a:xfrm>
          <a:prstGeom prst="rect">
            <a:avLst/>
          </a:prstGeom>
        </p:spPr>
      </p:pic>
      <p:pic>
        <p:nvPicPr>
          <p:cNvPr id="6" name="Picture 2" descr="免費矢量| 驚嘆號">
            <a:extLst>
              <a:ext uri="{FF2B5EF4-FFF2-40B4-BE49-F238E27FC236}">
                <a16:creationId xmlns:a16="http://schemas.microsoft.com/office/drawing/2014/main" id="{EFC05E1D-B665-4DBE-A638-9D65D80BD2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321" y="5030010"/>
            <a:ext cx="328612" cy="32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477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3DDF32-B527-4632-A60C-EC0EC83DB6E4}"/>
              </a:ext>
            </a:extLst>
          </p:cNvPr>
          <p:cNvSpPr>
            <a:spLocks noGrp="1"/>
          </p:cNvSpPr>
          <p:nvPr>
            <p:ph type="title"/>
          </p:nvPr>
        </p:nvSpPr>
        <p:spPr/>
        <p:txBody>
          <a:bodyPr>
            <a:normAutofit/>
          </a:bodyPr>
          <a:lstStyle/>
          <a:p>
            <a:r>
              <a:rPr lang="sv-SE" dirty="0"/>
              <a:t>Ladda upp/skapa dokument i post</a:t>
            </a:r>
          </a:p>
        </p:txBody>
      </p:sp>
      <p:sp>
        <p:nvSpPr>
          <p:cNvPr id="3" name="Platshållare för innehåll 2">
            <a:extLst>
              <a:ext uri="{FF2B5EF4-FFF2-40B4-BE49-F238E27FC236}">
                <a16:creationId xmlns:a16="http://schemas.microsoft.com/office/drawing/2014/main" id="{1114DED0-2536-4BFA-980A-42D87B80FFA3}"/>
              </a:ext>
            </a:extLst>
          </p:cNvPr>
          <p:cNvSpPr txBox="1">
            <a:spLocks/>
          </p:cNvSpPr>
          <p:nvPr/>
        </p:nvSpPr>
        <p:spPr>
          <a:xfrm>
            <a:off x="329079" y="1778795"/>
            <a:ext cx="5428784" cy="383934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dirty="0">
                <a:solidFill>
                  <a:schemeClr val="tx1"/>
                </a:solidFill>
              </a:rPr>
              <a:t>Gör följande för att ladda upp/skapa dokument i en post.</a:t>
            </a:r>
          </a:p>
          <a:p>
            <a:pPr marL="172800" indent="-172800">
              <a:buNone/>
            </a:pPr>
            <a:endParaRPr lang="sv-SE" sz="1800" dirty="0">
              <a:solidFill>
                <a:schemeClr val="tx1"/>
              </a:solidFill>
            </a:endParaRPr>
          </a:p>
          <a:p>
            <a:pPr marL="405000" indent="-256500">
              <a:buFont typeface="+mj-lt"/>
              <a:buAutoNum type="arabicPeriod"/>
            </a:pPr>
            <a:r>
              <a:rPr lang="sv-SE" sz="1600" dirty="0">
                <a:solidFill>
                  <a:schemeClr val="tx1"/>
                </a:solidFill>
              </a:rPr>
              <a:t>Gå till önskad post.	</a:t>
            </a:r>
          </a:p>
          <a:p>
            <a:pPr marL="405000" indent="-256500">
              <a:lnSpc>
                <a:spcPct val="100000"/>
              </a:lnSpc>
              <a:buFont typeface="+mj-lt"/>
              <a:buAutoNum type="arabicPeriod"/>
            </a:pPr>
            <a:r>
              <a:rPr lang="sv-SE" sz="1600" dirty="0">
                <a:solidFill>
                  <a:schemeClr val="tx1"/>
                </a:solidFill>
              </a:rPr>
              <a:t>Välj antingen att lägga till/skapa dokument via ”Ny” alternativt släpa in dokument från utforskaren till fönster under ”Länkar och bilagor” (görs på samma sätt som i en gul mapp).</a:t>
            </a:r>
          </a:p>
          <a:p>
            <a:pPr marL="148500" indent="0">
              <a:buNone/>
            </a:pPr>
            <a:endParaRPr lang="sv-SE" sz="1800" dirty="0">
              <a:solidFill>
                <a:schemeClr val="tx1"/>
              </a:solidFill>
            </a:endParaRPr>
          </a:p>
          <a:p>
            <a:pPr marL="148500" indent="0">
              <a:buNone/>
            </a:pPr>
            <a:r>
              <a:rPr lang="sv-SE" sz="1400" dirty="0">
                <a:solidFill>
                  <a:schemeClr val="tx1"/>
                </a:solidFill>
              </a:rPr>
              <a:t>Det finns även möjlighet att skapa en länk. Antingen till något som ligger i IOP alternativt något som ligger externt. </a:t>
            </a:r>
          </a:p>
          <a:p>
            <a:pPr marL="148500" indent="0">
              <a:buNone/>
            </a:pPr>
            <a:endParaRPr lang="sv-SE" sz="1800" dirty="0">
              <a:solidFill>
                <a:schemeClr val="tx1"/>
              </a:solidFill>
            </a:endParaRPr>
          </a:p>
          <a:p>
            <a:pPr marL="0" indent="0">
              <a:buNone/>
            </a:pPr>
            <a:endParaRPr lang="sv-SE" sz="1800" dirty="0">
              <a:solidFill>
                <a:schemeClr val="tx1"/>
              </a:solidFill>
            </a:endParaRPr>
          </a:p>
          <a:p>
            <a:pPr marL="0" indent="0">
              <a:lnSpc>
                <a:spcPct val="110000"/>
              </a:lnSpc>
              <a:spcBef>
                <a:spcPts val="0"/>
              </a:spcBef>
              <a:buNone/>
            </a:pPr>
            <a:endParaRPr lang="sv-SE" sz="1350" dirty="0"/>
          </a:p>
          <a:p>
            <a:pPr marL="1628775" lvl="4" indent="-257175">
              <a:lnSpc>
                <a:spcPct val="110000"/>
              </a:lnSpc>
              <a:spcBef>
                <a:spcPts val="0"/>
              </a:spcBef>
              <a:buFont typeface="Arial" panose="020B0604020202020204" pitchFamily="34" charset="0"/>
              <a:buAutoNum type="arabicPeriod"/>
            </a:pPr>
            <a:endParaRPr lang="sv-SE" sz="600" dirty="0"/>
          </a:p>
          <a:p>
            <a:pPr marL="3000375" lvl="8" indent="-257175">
              <a:lnSpc>
                <a:spcPct val="110000"/>
              </a:lnSpc>
              <a:spcBef>
                <a:spcPts val="0"/>
              </a:spcBef>
              <a:buFont typeface="Arial" panose="020B0604020202020204" pitchFamily="34" charset="0"/>
              <a:buAutoNum type="arabicPeriod"/>
            </a:pPr>
            <a:endParaRPr lang="sv-SE" sz="600" dirty="0"/>
          </a:p>
          <a:p>
            <a:pPr marL="2657475" lvl="7" indent="-257175">
              <a:lnSpc>
                <a:spcPct val="110000"/>
              </a:lnSpc>
              <a:spcBef>
                <a:spcPts val="0"/>
              </a:spcBef>
              <a:buAutoNum type="arabicPeriod"/>
            </a:pPr>
            <a:endParaRPr lang="sv-SE" sz="600" dirty="0"/>
          </a:p>
          <a:p>
            <a:pPr lvl="1"/>
            <a:endParaRPr lang="sv-SE" sz="1050" dirty="0"/>
          </a:p>
        </p:txBody>
      </p:sp>
      <p:pic>
        <p:nvPicPr>
          <p:cNvPr id="6" name="Bildobjekt 5">
            <a:extLst>
              <a:ext uri="{FF2B5EF4-FFF2-40B4-BE49-F238E27FC236}">
                <a16:creationId xmlns:a16="http://schemas.microsoft.com/office/drawing/2014/main" id="{8EC693E0-041A-4229-8160-6F9149CBD6D0}"/>
              </a:ext>
            </a:extLst>
          </p:cNvPr>
          <p:cNvPicPr>
            <a:picLocks noChangeAspect="1"/>
          </p:cNvPicPr>
          <p:nvPr/>
        </p:nvPicPr>
        <p:blipFill>
          <a:blip r:embed="rId3"/>
          <a:stretch>
            <a:fillRect/>
          </a:stretch>
        </p:blipFill>
        <p:spPr>
          <a:xfrm>
            <a:off x="6029476" y="2566045"/>
            <a:ext cx="2452300" cy="720080"/>
          </a:xfrm>
          <a:prstGeom prst="rect">
            <a:avLst/>
          </a:prstGeom>
        </p:spPr>
      </p:pic>
      <p:pic>
        <p:nvPicPr>
          <p:cNvPr id="7" name="Bildobjekt 6">
            <a:extLst>
              <a:ext uri="{FF2B5EF4-FFF2-40B4-BE49-F238E27FC236}">
                <a16:creationId xmlns:a16="http://schemas.microsoft.com/office/drawing/2014/main" id="{EA630168-FFEC-4218-8935-CBFF5B7B6370}"/>
              </a:ext>
            </a:extLst>
          </p:cNvPr>
          <p:cNvPicPr>
            <a:picLocks noChangeAspect="1"/>
          </p:cNvPicPr>
          <p:nvPr/>
        </p:nvPicPr>
        <p:blipFill>
          <a:blip r:embed="rId4"/>
          <a:stretch>
            <a:fillRect/>
          </a:stretch>
        </p:blipFill>
        <p:spPr>
          <a:xfrm>
            <a:off x="6029476" y="3571875"/>
            <a:ext cx="2863247" cy="2480914"/>
          </a:xfrm>
          <a:prstGeom prst="rect">
            <a:avLst/>
          </a:prstGeom>
        </p:spPr>
      </p:pic>
      <p:pic>
        <p:nvPicPr>
          <p:cNvPr id="9" name="Picture 2" descr="免費矢量| 驚嘆號">
            <a:extLst>
              <a:ext uri="{FF2B5EF4-FFF2-40B4-BE49-F238E27FC236}">
                <a16:creationId xmlns:a16="http://schemas.microsoft.com/office/drawing/2014/main" id="{08F93329-5EDE-402F-8C48-9A951958C3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773" y="4648026"/>
            <a:ext cx="328612" cy="328612"/>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2FF18C3E-03CA-4C7A-801B-8F2840741348}"/>
              </a:ext>
            </a:extLst>
          </p:cNvPr>
          <p:cNvPicPr>
            <a:picLocks noChangeAspect="1"/>
          </p:cNvPicPr>
          <p:nvPr/>
        </p:nvPicPr>
        <p:blipFill>
          <a:blip r:embed="rId6"/>
          <a:stretch>
            <a:fillRect/>
          </a:stretch>
        </p:blipFill>
        <p:spPr>
          <a:xfrm>
            <a:off x="1902763" y="5488954"/>
            <a:ext cx="3216565" cy="791770"/>
          </a:xfrm>
          <a:prstGeom prst="rect">
            <a:avLst/>
          </a:prstGeom>
        </p:spPr>
      </p:pic>
    </p:spTree>
    <p:extLst>
      <p:ext uri="{BB962C8B-B14F-4D97-AF65-F5344CB8AC3E}">
        <p14:creationId xmlns:p14="http://schemas.microsoft.com/office/powerpoint/2010/main" val="1417983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52DF9F-AC79-429F-B1DD-0CE27B3E2739}"/>
              </a:ext>
            </a:extLst>
          </p:cNvPr>
          <p:cNvSpPr>
            <a:spLocks noGrp="1"/>
          </p:cNvSpPr>
          <p:nvPr>
            <p:ph type="title"/>
          </p:nvPr>
        </p:nvSpPr>
        <p:spPr>
          <a:xfrm>
            <a:off x="306998" y="70"/>
            <a:ext cx="7886700" cy="994172"/>
          </a:xfrm>
        </p:spPr>
        <p:txBody>
          <a:bodyPr/>
          <a:lstStyle/>
          <a:p>
            <a:r>
              <a:rPr lang="sv-SE" dirty="0">
                <a:cs typeface="Arial" panose="020B0604020202020204" pitchFamily="34" charset="0"/>
              </a:rPr>
              <a:t>Redigera dokument</a:t>
            </a:r>
            <a:endParaRPr lang="sv-SE" dirty="0"/>
          </a:p>
        </p:txBody>
      </p:sp>
      <p:sp>
        <p:nvSpPr>
          <p:cNvPr id="3" name="Platshållare för innehåll 2">
            <a:extLst>
              <a:ext uri="{FF2B5EF4-FFF2-40B4-BE49-F238E27FC236}">
                <a16:creationId xmlns:a16="http://schemas.microsoft.com/office/drawing/2014/main" id="{5A4F988E-39C7-4544-9E74-DBEC7E850CBC}"/>
              </a:ext>
            </a:extLst>
          </p:cNvPr>
          <p:cNvSpPr txBox="1">
            <a:spLocks/>
          </p:cNvSpPr>
          <p:nvPr/>
        </p:nvSpPr>
        <p:spPr>
          <a:xfrm>
            <a:off x="306998" y="1745595"/>
            <a:ext cx="4936085" cy="443374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2800" indent="-172800">
              <a:lnSpc>
                <a:spcPct val="110000"/>
              </a:lnSpc>
              <a:buNone/>
            </a:pPr>
            <a:r>
              <a:rPr lang="sv-SE" sz="1800" dirty="0"/>
              <a:t>Gör följande för att redigera ett dokument:</a:t>
            </a:r>
          </a:p>
          <a:p>
            <a:pPr marL="270000" indent="-243000">
              <a:lnSpc>
                <a:spcPct val="110000"/>
              </a:lnSpc>
              <a:buFont typeface="+mj-lt"/>
              <a:buAutoNum type="arabicPeriod"/>
            </a:pPr>
            <a:r>
              <a:rPr lang="sv-SE" sz="1600" dirty="0"/>
              <a:t>Ladda ner dokumentet som ska redigeras.</a:t>
            </a:r>
            <a:br>
              <a:rPr lang="sv-SE" sz="1600" dirty="0"/>
            </a:br>
            <a:r>
              <a:rPr lang="sv-SE" sz="1400" b="1" dirty="0"/>
              <a:t>OBS! </a:t>
            </a:r>
            <a:r>
              <a:rPr lang="sv-SE" sz="1400" dirty="0"/>
              <a:t>Var noga med att tömma mappen för nedladdade filer då Windows automatiskt byter namn på en fil som laddas ner om den redan finns i nedladdade filer.</a:t>
            </a:r>
          </a:p>
          <a:p>
            <a:pPr marL="270000" indent="-243000">
              <a:lnSpc>
                <a:spcPct val="110000"/>
              </a:lnSpc>
              <a:buFont typeface="+mj-lt"/>
              <a:buAutoNum type="arabicPeriod"/>
            </a:pPr>
            <a:r>
              <a:rPr lang="sv-SE" sz="1600" dirty="0"/>
              <a:t>Redigera dokumentet (lokalt på datorn)</a:t>
            </a:r>
          </a:p>
          <a:p>
            <a:pPr marL="270000" indent="-243000">
              <a:lnSpc>
                <a:spcPct val="110000"/>
              </a:lnSpc>
              <a:buFont typeface="+mj-lt"/>
              <a:buAutoNum type="arabicPeriod"/>
            </a:pPr>
            <a:r>
              <a:rPr lang="sv-SE" sz="1600" dirty="0"/>
              <a:t>Ladda upp dokumentet i samma mapp/post som den laddades ner ifrån och skapa en ny version antingen via Ny-&gt;Filuppladdning alternativt genom att släpa in dokumentet från utforskaren.</a:t>
            </a:r>
            <a:br>
              <a:rPr lang="sv-SE" sz="1600" dirty="0"/>
            </a:br>
            <a:br>
              <a:rPr lang="sv-SE" sz="1600" dirty="0"/>
            </a:br>
            <a:r>
              <a:rPr lang="sv-SE" sz="1400" b="1" dirty="0"/>
              <a:t>OBS! </a:t>
            </a:r>
            <a:r>
              <a:rPr lang="sv-SE" sz="1400" dirty="0"/>
              <a:t>Verifiera att det är rätt filnamn på dokumentet som redigerats så det matchar filen i IOP för att få en ny version.</a:t>
            </a:r>
          </a:p>
        </p:txBody>
      </p:sp>
      <p:pic>
        <p:nvPicPr>
          <p:cNvPr id="6" name="Bildobjekt 5">
            <a:extLst>
              <a:ext uri="{FF2B5EF4-FFF2-40B4-BE49-F238E27FC236}">
                <a16:creationId xmlns:a16="http://schemas.microsoft.com/office/drawing/2014/main" id="{3E358842-C21F-4A7C-9714-A28B1153DFAF}"/>
              </a:ext>
            </a:extLst>
          </p:cNvPr>
          <p:cNvPicPr>
            <a:picLocks noChangeAspect="1"/>
          </p:cNvPicPr>
          <p:nvPr/>
        </p:nvPicPr>
        <p:blipFill>
          <a:blip r:embed="rId3"/>
          <a:stretch>
            <a:fillRect/>
          </a:stretch>
        </p:blipFill>
        <p:spPr>
          <a:xfrm>
            <a:off x="5292237" y="1963479"/>
            <a:ext cx="3544765" cy="1361936"/>
          </a:xfrm>
          <a:prstGeom prst="rect">
            <a:avLst/>
          </a:prstGeom>
        </p:spPr>
      </p:pic>
      <p:pic>
        <p:nvPicPr>
          <p:cNvPr id="7" name="Bildobjekt 6">
            <a:extLst>
              <a:ext uri="{FF2B5EF4-FFF2-40B4-BE49-F238E27FC236}">
                <a16:creationId xmlns:a16="http://schemas.microsoft.com/office/drawing/2014/main" id="{E4FE2D0F-F786-43CE-9A11-564AC977AB81}"/>
              </a:ext>
            </a:extLst>
          </p:cNvPr>
          <p:cNvPicPr>
            <a:picLocks noChangeAspect="1"/>
          </p:cNvPicPr>
          <p:nvPr/>
        </p:nvPicPr>
        <p:blipFill>
          <a:blip r:embed="rId4"/>
          <a:stretch>
            <a:fillRect/>
          </a:stretch>
        </p:blipFill>
        <p:spPr>
          <a:xfrm>
            <a:off x="5742635" y="4076768"/>
            <a:ext cx="2873878" cy="1236710"/>
          </a:xfrm>
          <a:prstGeom prst="rect">
            <a:avLst/>
          </a:prstGeom>
        </p:spPr>
      </p:pic>
    </p:spTree>
    <p:extLst>
      <p:ext uri="{BB962C8B-B14F-4D97-AF65-F5344CB8AC3E}">
        <p14:creationId xmlns:p14="http://schemas.microsoft.com/office/powerpoint/2010/main" val="3738095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BF3A3A-9D93-4C7C-AF7E-2BB8732D9D7E}"/>
              </a:ext>
            </a:extLst>
          </p:cNvPr>
          <p:cNvSpPr>
            <a:spLocks noGrp="1"/>
          </p:cNvSpPr>
          <p:nvPr>
            <p:ph type="title"/>
          </p:nvPr>
        </p:nvSpPr>
        <p:spPr/>
        <p:txBody>
          <a:bodyPr/>
          <a:lstStyle/>
          <a:p>
            <a:r>
              <a:rPr lang="sv-SE" dirty="0"/>
              <a:t>Flöden - blå mapp</a:t>
            </a:r>
          </a:p>
        </p:txBody>
      </p:sp>
      <p:sp>
        <p:nvSpPr>
          <p:cNvPr id="4" name="Platshållare för innehåll 2">
            <a:extLst>
              <a:ext uri="{FF2B5EF4-FFF2-40B4-BE49-F238E27FC236}">
                <a16:creationId xmlns:a16="http://schemas.microsoft.com/office/drawing/2014/main" id="{DD8D03ED-15AF-4CC3-B83B-91E9B677374E}"/>
              </a:ext>
            </a:extLst>
          </p:cNvPr>
          <p:cNvSpPr txBox="1">
            <a:spLocks/>
          </p:cNvSpPr>
          <p:nvPr/>
        </p:nvSpPr>
        <p:spPr>
          <a:xfrm>
            <a:off x="304272" y="3157401"/>
            <a:ext cx="4646348" cy="32622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43000">
              <a:lnSpc>
                <a:spcPct val="100000"/>
              </a:lnSpc>
              <a:buFont typeface="+mj-lt"/>
              <a:buAutoNum type="arabicPeriod"/>
            </a:pPr>
            <a:r>
              <a:rPr lang="sv-SE" sz="1600" dirty="0"/>
              <a:t>Markera den post som ska byta steg/status (går att välja flera poster på en gång). </a:t>
            </a:r>
          </a:p>
          <a:p>
            <a:pPr marL="342900" indent="-243000">
              <a:lnSpc>
                <a:spcPct val="100000"/>
              </a:lnSpc>
              <a:buFont typeface="+mj-lt"/>
              <a:buAutoNum type="arabicPeriod"/>
            </a:pPr>
            <a:r>
              <a:rPr lang="sv-SE" sz="1600" dirty="0"/>
              <a:t>Välj ”Flytta till steg” (går också att släpa posten till önskat status).</a:t>
            </a:r>
          </a:p>
          <a:p>
            <a:pPr marL="342900" indent="-243000">
              <a:lnSpc>
                <a:spcPct val="100000"/>
              </a:lnSpc>
              <a:buFont typeface="+mj-lt"/>
              <a:buAutoNum type="arabicPeriod"/>
            </a:pPr>
            <a:r>
              <a:rPr lang="sv-SE" sz="1600" dirty="0"/>
              <a:t>En dialog med de steg som går att flytta till kommer upp.</a:t>
            </a:r>
          </a:p>
          <a:p>
            <a:pPr marL="342900" indent="-243000">
              <a:lnSpc>
                <a:spcPct val="100000"/>
              </a:lnSpc>
              <a:buFont typeface="+mj-lt"/>
              <a:buAutoNum type="arabicPeriod"/>
            </a:pPr>
            <a:r>
              <a:rPr lang="sv-SE" sz="1600" dirty="0"/>
              <a:t>Välj det steg som posten ska flyttas till (klicka </a:t>
            </a:r>
            <a:r>
              <a:rPr lang="sv-SE" sz="1600" dirty="0" err="1"/>
              <a:t>nerpil</a:t>
            </a:r>
            <a:r>
              <a:rPr lang="sv-SE" sz="1600" dirty="0"/>
              <a:t> för att se möjliga steg att flytta till) och klicka ok.</a:t>
            </a:r>
          </a:p>
          <a:p>
            <a:pPr marL="342900" indent="-243000">
              <a:lnSpc>
                <a:spcPct val="100000"/>
              </a:lnSpc>
              <a:buFont typeface="+mj-lt"/>
              <a:buAutoNum type="arabicPeriod"/>
            </a:pPr>
            <a:r>
              <a:rPr lang="sv-SE" sz="1600" dirty="0"/>
              <a:t>Posten flyttas till valt steg.</a:t>
            </a:r>
            <a:endParaRPr lang="sv-SE" sz="1500" dirty="0"/>
          </a:p>
        </p:txBody>
      </p:sp>
      <p:pic>
        <p:nvPicPr>
          <p:cNvPr id="6" name="Bildobjekt 5">
            <a:extLst>
              <a:ext uri="{FF2B5EF4-FFF2-40B4-BE49-F238E27FC236}">
                <a16:creationId xmlns:a16="http://schemas.microsoft.com/office/drawing/2014/main" id="{C6C9AD49-F715-4920-8B43-490E0D6C2EDA}"/>
              </a:ext>
            </a:extLst>
          </p:cNvPr>
          <p:cNvPicPr>
            <a:picLocks noChangeAspect="1"/>
          </p:cNvPicPr>
          <p:nvPr/>
        </p:nvPicPr>
        <p:blipFill>
          <a:blip r:embed="rId3"/>
          <a:stretch>
            <a:fillRect/>
          </a:stretch>
        </p:blipFill>
        <p:spPr>
          <a:xfrm>
            <a:off x="4950620" y="3228838"/>
            <a:ext cx="4081370" cy="1300436"/>
          </a:xfrm>
          <a:prstGeom prst="rect">
            <a:avLst/>
          </a:prstGeom>
        </p:spPr>
      </p:pic>
      <p:sp>
        <p:nvSpPr>
          <p:cNvPr id="7" name="textruta 6">
            <a:extLst>
              <a:ext uri="{FF2B5EF4-FFF2-40B4-BE49-F238E27FC236}">
                <a16:creationId xmlns:a16="http://schemas.microsoft.com/office/drawing/2014/main" id="{8989A51C-086A-4EED-9F52-418810281B68}"/>
              </a:ext>
            </a:extLst>
          </p:cNvPr>
          <p:cNvSpPr txBox="1"/>
          <p:nvPr/>
        </p:nvSpPr>
        <p:spPr>
          <a:xfrm>
            <a:off x="304272" y="1578453"/>
            <a:ext cx="7196665" cy="1754326"/>
          </a:xfrm>
          <a:prstGeom prst="rect">
            <a:avLst/>
          </a:prstGeom>
          <a:noFill/>
        </p:spPr>
        <p:txBody>
          <a:bodyPr wrap="square" rtlCol="0">
            <a:spAutoFit/>
          </a:bodyPr>
          <a:lstStyle/>
          <a:p>
            <a:r>
              <a:rPr lang="sv-SE" dirty="0"/>
              <a:t>I en aktiv blå mapp kan man skapa flöden för olika ändamål. Det kan ex. vara ett granskningsflöde alternativt ett flöde för att visa olika status på en post. </a:t>
            </a:r>
            <a:br>
              <a:rPr lang="sv-SE" dirty="0"/>
            </a:br>
            <a:br>
              <a:rPr lang="sv-SE" dirty="0"/>
            </a:br>
            <a:r>
              <a:rPr lang="sv-SE" dirty="0"/>
              <a:t>Gör enligt nedan för att byta status/steg:</a:t>
            </a:r>
          </a:p>
          <a:p>
            <a:endParaRPr lang="sv-SE" dirty="0"/>
          </a:p>
        </p:txBody>
      </p:sp>
      <p:pic>
        <p:nvPicPr>
          <p:cNvPr id="8" name="Bildobjekt 7">
            <a:extLst>
              <a:ext uri="{FF2B5EF4-FFF2-40B4-BE49-F238E27FC236}">
                <a16:creationId xmlns:a16="http://schemas.microsoft.com/office/drawing/2014/main" id="{D7A2450A-F97F-4CFC-AB44-D1368331FE04}"/>
              </a:ext>
            </a:extLst>
          </p:cNvPr>
          <p:cNvPicPr>
            <a:picLocks noChangeAspect="1"/>
          </p:cNvPicPr>
          <p:nvPr/>
        </p:nvPicPr>
        <p:blipFill>
          <a:blip r:embed="rId4"/>
          <a:stretch>
            <a:fillRect/>
          </a:stretch>
        </p:blipFill>
        <p:spPr>
          <a:xfrm>
            <a:off x="5815012" y="4614999"/>
            <a:ext cx="2214325" cy="1037791"/>
          </a:xfrm>
          <a:prstGeom prst="rect">
            <a:avLst/>
          </a:prstGeom>
        </p:spPr>
      </p:pic>
    </p:spTree>
    <p:extLst>
      <p:ext uri="{BB962C8B-B14F-4D97-AF65-F5344CB8AC3E}">
        <p14:creationId xmlns:p14="http://schemas.microsoft.com/office/powerpoint/2010/main" val="3230033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73384E86-8C9E-4A82-82B8-37D0E0EA73A1}"/>
              </a:ext>
            </a:extLst>
          </p:cNvPr>
          <p:cNvPicPr>
            <a:picLocks noChangeAspect="1"/>
          </p:cNvPicPr>
          <p:nvPr/>
        </p:nvPicPr>
        <p:blipFill>
          <a:blip r:embed="rId2"/>
          <a:stretch>
            <a:fillRect/>
          </a:stretch>
        </p:blipFill>
        <p:spPr>
          <a:xfrm>
            <a:off x="4789257" y="1387162"/>
            <a:ext cx="4108480" cy="1521882"/>
          </a:xfrm>
          <a:prstGeom prst="rect">
            <a:avLst/>
          </a:prstGeom>
        </p:spPr>
      </p:pic>
      <p:sp>
        <p:nvSpPr>
          <p:cNvPr id="2" name="Rubrik 1">
            <a:extLst>
              <a:ext uri="{FF2B5EF4-FFF2-40B4-BE49-F238E27FC236}">
                <a16:creationId xmlns:a16="http://schemas.microsoft.com/office/drawing/2014/main" id="{9D189123-7B4D-4A10-A260-6C237022503B}"/>
              </a:ext>
            </a:extLst>
          </p:cNvPr>
          <p:cNvSpPr>
            <a:spLocks noGrp="1"/>
          </p:cNvSpPr>
          <p:nvPr>
            <p:ph type="title"/>
          </p:nvPr>
        </p:nvSpPr>
        <p:spPr>
          <a:xfrm>
            <a:off x="343491" y="268264"/>
            <a:ext cx="7462296" cy="720080"/>
          </a:xfrm>
        </p:spPr>
        <p:txBody>
          <a:bodyPr/>
          <a:lstStyle/>
          <a:p>
            <a:r>
              <a:rPr lang="sv-SE" dirty="0">
                <a:cs typeface="Arial" panose="020B0604020202020204" pitchFamily="34" charset="0"/>
              </a:rPr>
              <a:t>Dela dokument/poster/mappar</a:t>
            </a:r>
            <a:endParaRPr lang="sv-SE" dirty="0"/>
          </a:p>
        </p:txBody>
      </p:sp>
      <p:pic>
        <p:nvPicPr>
          <p:cNvPr id="3" name="Bildobjekt 2">
            <a:extLst>
              <a:ext uri="{FF2B5EF4-FFF2-40B4-BE49-F238E27FC236}">
                <a16:creationId xmlns:a16="http://schemas.microsoft.com/office/drawing/2014/main" id="{C5E834C9-1F4A-48D6-A6B2-63B503BAA338}"/>
              </a:ext>
            </a:extLst>
          </p:cNvPr>
          <p:cNvPicPr>
            <a:picLocks noChangeAspect="1"/>
          </p:cNvPicPr>
          <p:nvPr/>
        </p:nvPicPr>
        <p:blipFill>
          <a:blip r:embed="rId3"/>
          <a:stretch>
            <a:fillRect/>
          </a:stretch>
        </p:blipFill>
        <p:spPr>
          <a:xfrm>
            <a:off x="5123369" y="3706681"/>
            <a:ext cx="2392424" cy="2334323"/>
          </a:xfrm>
          <a:prstGeom prst="rect">
            <a:avLst/>
          </a:prstGeom>
        </p:spPr>
      </p:pic>
      <p:sp>
        <p:nvSpPr>
          <p:cNvPr id="4" name="Platshållare för innehåll 2">
            <a:extLst>
              <a:ext uri="{FF2B5EF4-FFF2-40B4-BE49-F238E27FC236}">
                <a16:creationId xmlns:a16="http://schemas.microsoft.com/office/drawing/2014/main" id="{D1A8DE65-194A-44CE-B026-DA94D5B7E7A3}"/>
              </a:ext>
            </a:extLst>
          </p:cNvPr>
          <p:cNvSpPr txBox="1">
            <a:spLocks/>
          </p:cNvSpPr>
          <p:nvPr/>
        </p:nvSpPr>
        <p:spPr>
          <a:xfrm>
            <a:off x="304271" y="1640454"/>
            <a:ext cx="3880901" cy="440055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1600" dirty="0"/>
              <a:t>Om man förväntar sig att någon ska göra något eller ta del av något behöver denna person bli underrättad. Det kan man göra via funktionen ”Dela”. </a:t>
            </a:r>
          </a:p>
          <a:p>
            <a:pPr marL="342900" indent="-243000">
              <a:lnSpc>
                <a:spcPct val="100000"/>
              </a:lnSpc>
              <a:buFont typeface="+mj-lt"/>
              <a:buAutoNum type="arabicPeriod"/>
            </a:pPr>
            <a:r>
              <a:rPr lang="sv-SE" sz="1600" dirty="0"/>
              <a:t>Markera dokument/post/mapp som ska delas. I exempel till höger väljs ett dokument.</a:t>
            </a:r>
          </a:p>
          <a:p>
            <a:pPr marL="342900" indent="-243000">
              <a:lnSpc>
                <a:spcPct val="100000"/>
              </a:lnSpc>
              <a:buFont typeface="+mj-lt"/>
              <a:buAutoNum type="arabicPeriod"/>
            </a:pPr>
            <a:r>
              <a:rPr lang="sv-SE" sz="1600" dirty="0"/>
              <a:t>Välj ”Dela”.</a:t>
            </a:r>
          </a:p>
          <a:p>
            <a:pPr marL="342900" indent="-243000">
              <a:lnSpc>
                <a:spcPct val="100000"/>
              </a:lnSpc>
              <a:buFont typeface="+mj-lt"/>
              <a:buAutoNum type="arabicPeriod"/>
            </a:pPr>
            <a:r>
              <a:rPr lang="sv-SE" sz="1600" dirty="0"/>
              <a:t>Välj personer/grupper som ska underrättas.</a:t>
            </a:r>
          </a:p>
          <a:p>
            <a:pPr marL="342900" indent="-243000">
              <a:lnSpc>
                <a:spcPct val="100000"/>
              </a:lnSpc>
              <a:buFont typeface="+mj-lt"/>
              <a:buAutoNum type="arabicPeriod"/>
            </a:pPr>
            <a:r>
              <a:rPr lang="sv-SE" sz="1600" dirty="0"/>
              <a:t>Skriv information i meddelanderutan och klicka ”Dela”.</a:t>
            </a:r>
          </a:p>
          <a:p>
            <a:pPr marL="342900" indent="-243000">
              <a:lnSpc>
                <a:spcPct val="100000"/>
              </a:lnSpc>
              <a:buFont typeface="+mj-lt"/>
              <a:buAutoNum type="arabicPeriod"/>
            </a:pPr>
            <a:r>
              <a:rPr lang="sv-SE" sz="1600" dirty="0"/>
              <a:t>När man delat skickas ett mejl med det skrivna meddelandet samt länk till filen till den/de som valts i ”Till-rutan”.</a:t>
            </a:r>
            <a:endParaRPr lang="sv-SE" sz="1500" dirty="0"/>
          </a:p>
        </p:txBody>
      </p:sp>
      <p:pic>
        <p:nvPicPr>
          <p:cNvPr id="9" name="Bildobjekt 8">
            <a:extLst>
              <a:ext uri="{FF2B5EF4-FFF2-40B4-BE49-F238E27FC236}">
                <a16:creationId xmlns:a16="http://schemas.microsoft.com/office/drawing/2014/main" id="{7B147691-5111-4B14-B861-38ED8AC8944B}"/>
              </a:ext>
            </a:extLst>
          </p:cNvPr>
          <p:cNvPicPr>
            <a:picLocks noChangeAspect="1"/>
          </p:cNvPicPr>
          <p:nvPr/>
        </p:nvPicPr>
        <p:blipFill>
          <a:blip r:embed="rId4"/>
          <a:stretch>
            <a:fillRect/>
          </a:stretch>
        </p:blipFill>
        <p:spPr>
          <a:xfrm>
            <a:off x="5997427" y="2041913"/>
            <a:ext cx="2528846" cy="2177179"/>
          </a:xfrm>
          <a:prstGeom prst="rect">
            <a:avLst/>
          </a:prstGeom>
        </p:spPr>
      </p:pic>
    </p:spTree>
    <p:extLst>
      <p:ext uri="{BB962C8B-B14F-4D97-AF65-F5344CB8AC3E}">
        <p14:creationId xmlns:p14="http://schemas.microsoft.com/office/powerpoint/2010/main" val="2305184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D70A0C-1EE3-4C27-8CA9-185AF44DDD8D}"/>
              </a:ext>
            </a:extLst>
          </p:cNvPr>
          <p:cNvSpPr>
            <a:spLocks noGrp="1"/>
          </p:cNvSpPr>
          <p:nvPr>
            <p:ph type="title"/>
          </p:nvPr>
        </p:nvSpPr>
        <p:spPr/>
        <p:txBody>
          <a:bodyPr/>
          <a:lstStyle/>
          <a:p>
            <a:r>
              <a:rPr lang="sv-SE" dirty="0">
                <a:cs typeface="Arial" panose="020B0604020202020204" pitchFamily="34" charset="0"/>
              </a:rPr>
              <a:t>Ladda ner filer från gul mapp</a:t>
            </a:r>
            <a:endParaRPr lang="sv-SE" dirty="0"/>
          </a:p>
        </p:txBody>
      </p:sp>
      <p:sp>
        <p:nvSpPr>
          <p:cNvPr id="3" name="Platshållare för innehåll 2">
            <a:extLst>
              <a:ext uri="{FF2B5EF4-FFF2-40B4-BE49-F238E27FC236}">
                <a16:creationId xmlns:a16="http://schemas.microsoft.com/office/drawing/2014/main" id="{3C02F0AC-4586-4C8E-8EBE-6AD1E2787CFD}"/>
              </a:ext>
            </a:extLst>
          </p:cNvPr>
          <p:cNvSpPr txBox="1">
            <a:spLocks/>
          </p:cNvSpPr>
          <p:nvPr/>
        </p:nvSpPr>
        <p:spPr>
          <a:xfrm>
            <a:off x="415436" y="2171877"/>
            <a:ext cx="4624234" cy="415034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763" indent="-243000">
              <a:lnSpc>
                <a:spcPct val="110000"/>
              </a:lnSpc>
              <a:buFont typeface="+mj-lt"/>
              <a:buAutoNum type="arabicPeriod"/>
            </a:pPr>
            <a:r>
              <a:rPr lang="sv-SE" sz="1600" dirty="0"/>
              <a:t>Markera ett eller flera dokument.</a:t>
            </a:r>
          </a:p>
          <a:p>
            <a:pPr marL="385763" indent="-243000">
              <a:lnSpc>
                <a:spcPct val="110000"/>
              </a:lnSpc>
              <a:buFont typeface="+mj-lt"/>
              <a:buAutoNum type="arabicPeriod"/>
            </a:pPr>
            <a:r>
              <a:rPr lang="sv-SE" sz="1600" dirty="0"/>
              <a:t>Klicka på ”Ladda ner”.</a:t>
            </a:r>
            <a:br>
              <a:rPr lang="sv-SE" sz="1600" dirty="0"/>
            </a:br>
            <a:r>
              <a:rPr lang="sv-SE" sz="1600" dirty="0"/>
              <a:t>(väljs flera filer skapas automatiskt en </a:t>
            </a:r>
            <a:r>
              <a:rPr lang="sv-SE" sz="1600" dirty="0" err="1"/>
              <a:t>zip-fil</a:t>
            </a:r>
            <a:r>
              <a:rPr lang="sv-SE" sz="1600" dirty="0"/>
              <a:t>). </a:t>
            </a:r>
          </a:p>
          <a:p>
            <a:pPr marL="385763" indent="-243000">
              <a:lnSpc>
                <a:spcPct val="110000"/>
              </a:lnSpc>
              <a:buFont typeface="+mj-lt"/>
              <a:buAutoNum type="arabicPeriod"/>
            </a:pPr>
            <a:endParaRPr lang="sv-SE" sz="1800" dirty="0"/>
          </a:p>
          <a:p>
            <a:pPr marL="385763" indent="-243000">
              <a:lnSpc>
                <a:spcPct val="110000"/>
              </a:lnSpc>
              <a:buFont typeface="+mj-lt"/>
              <a:buAutoNum type="arabicPeriod"/>
            </a:pPr>
            <a:endParaRPr lang="sv-SE" sz="1800" dirty="0"/>
          </a:p>
          <a:p>
            <a:pPr marL="385763" indent="-243000">
              <a:lnSpc>
                <a:spcPct val="110000"/>
              </a:lnSpc>
              <a:buFont typeface="+mj-lt"/>
              <a:buAutoNum type="arabicPeriod"/>
            </a:pPr>
            <a:endParaRPr lang="sv-SE" sz="1800" dirty="0"/>
          </a:p>
          <a:p>
            <a:pPr marL="385763" indent="-243000">
              <a:lnSpc>
                <a:spcPct val="110000"/>
              </a:lnSpc>
              <a:buFont typeface="+mj-lt"/>
              <a:buAutoNum type="arabicPeriod"/>
            </a:pPr>
            <a:endParaRPr lang="sv-SE" sz="1800" dirty="0"/>
          </a:p>
          <a:p>
            <a:pPr marL="142763" indent="0">
              <a:lnSpc>
                <a:spcPct val="110000"/>
              </a:lnSpc>
              <a:buNone/>
            </a:pPr>
            <a:r>
              <a:rPr lang="sv-SE" sz="1600" dirty="0"/>
              <a:t>Det går också att ladda ner filer inifrån en post på samma sätt.</a:t>
            </a:r>
          </a:p>
        </p:txBody>
      </p:sp>
      <p:pic>
        <p:nvPicPr>
          <p:cNvPr id="5" name="Bildobjekt 4">
            <a:extLst>
              <a:ext uri="{FF2B5EF4-FFF2-40B4-BE49-F238E27FC236}">
                <a16:creationId xmlns:a16="http://schemas.microsoft.com/office/drawing/2014/main" id="{5E29B5D6-BEC8-4D49-AE84-F0CCE5042FA5}"/>
              </a:ext>
            </a:extLst>
          </p:cNvPr>
          <p:cNvPicPr>
            <a:picLocks noChangeAspect="1"/>
          </p:cNvPicPr>
          <p:nvPr/>
        </p:nvPicPr>
        <p:blipFill rotWithShape="1">
          <a:blip r:embed="rId3"/>
          <a:srcRect r="29188"/>
          <a:stretch/>
        </p:blipFill>
        <p:spPr>
          <a:xfrm>
            <a:off x="5203976" y="2018314"/>
            <a:ext cx="3720121" cy="1702469"/>
          </a:xfrm>
          <a:prstGeom prst="rect">
            <a:avLst/>
          </a:prstGeom>
        </p:spPr>
      </p:pic>
      <p:pic>
        <p:nvPicPr>
          <p:cNvPr id="6" name="Picture 2" descr="免費矢量| 驚嘆號">
            <a:extLst>
              <a:ext uri="{FF2B5EF4-FFF2-40B4-BE49-F238E27FC236}">
                <a16:creationId xmlns:a16="http://schemas.microsoft.com/office/drawing/2014/main" id="{C9D28E56-3B9E-4DA1-BB00-2CB5B79F9E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766" y="4946801"/>
            <a:ext cx="328612" cy="32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9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D70A0C-1EE3-4C27-8CA9-185AF44DDD8D}"/>
              </a:ext>
            </a:extLst>
          </p:cNvPr>
          <p:cNvSpPr>
            <a:spLocks noGrp="1"/>
          </p:cNvSpPr>
          <p:nvPr>
            <p:ph type="title"/>
          </p:nvPr>
        </p:nvSpPr>
        <p:spPr/>
        <p:txBody>
          <a:bodyPr/>
          <a:lstStyle/>
          <a:p>
            <a:r>
              <a:rPr lang="sv-SE" dirty="0">
                <a:cs typeface="Arial" panose="020B0604020202020204" pitchFamily="34" charset="0"/>
              </a:rPr>
              <a:t>Ladda ner filer från poster</a:t>
            </a:r>
            <a:endParaRPr lang="sv-SE" dirty="0"/>
          </a:p>
        </p:txBody>
      </p:sp>
      <p:sp>
        <p:nvSpPr>
          <p:cNvPr id="3" name="Platshållare för innehåll 2">
            <a:extLst>
              <a:ext uri="{FF2B5EF4-FFF2-40B4-BE49-F238E27FC236}">
                <a16:creationId xmlns:a16="http://schemas.microsoft.com/office/drawing/2014/main" id="{3C02F0AC-4586-4C8E-8EBE-6AD1E2787CFD}"/>
              </a:ext>
            </a:extLst>
          </p:cNvPr>
          <p:cNvSpPr txBox="1">
            <a:spLocks/>
          </p:cNvSpPr>
          <p:nvPr/>
        </p:nvSpPr>
        <p:spPr>
          <a:xfrm>
            <a:off x="479730" y="2078831"/>
            <a:ext cx="4599477" cy="43791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000" indent="0">
              <a:lnSpc>
                <a:spcPct val="110000"/>
              </a:lnSpc>
              <a:buNone/>
            </a:pPr>
            <a:r>
              <a:rPr lang="sv-SE" sz="1800" dirty="0"/>
              <a:t>Gör följande för att ladda ner filer (bilagor) från en eller flera poster.</a:t>
            </a:r>
          </a:p>
          <a:p>
            <a:pPr marL="385763" indent="-243000">
              <a:lnSpc>
                <a:spcPct val="110000"/>
              </a:lnSpc>
              <a:buFont typeface="+mj-lt"/>
              <a:buAutoNum type="arabicPeriod"/>
            </a:pPr>
            <a:r>
              <a:rPr lang="sv-SE" sz="1600" dirty="0"/>
              <a:t>Markera en eller flera poster.</a:t>
            </a:r>
          </a:p>
          <a:p>
            <a:pPr marL="385763" indent="-243000">
              <a:lnSpc>
                <a:spcPct val="110000"/>
              </a:lnSpc>
              <a:buFont typeface="+mj-lt"/>
              <a:buAutoNum type="arabicPeriod"/>
            </a:pPr>
            <a:r>
              <a:rPr lang="sv-SE" sz="1600" dirty="0"/>
              <a:t>Klicka på ”Ladda ner filer” under ”Fler alternativ”.</a:t>
            </a:r>
          </a:p>
          <a:p>
            <a:pPr marL="385763" indent="-243000">
              <a:lnSpc>
                <a:spcPct val="110000"/>
              </a:lnSpc>
              <a:buFont typeface="+mj-lt"/>
              <a:buAutoNum type="arabicPeriod"/>
            </a:pPr>
            <a:r>
              <a:rPr lang="sv-SE" sz="1600" dirty="0"/>
              <a:t>En </a:t>
            </a:r>
            <a:r>
              <a:rPr lang="sv-SE" sz="1600" dirty="0" err="1"/>
              <a:t>zip-fil</a:t>
            </a:r>
            <a:r>
              <a:rPr lang="sv-SE" sz="1600" dirty="0"/>
              <a:t> med filer från valda poster skapas och laddas ner.</a:t>
            </a:r>
          </a:p>
        </p:txBody>
      </p:sp>
      <p:pic>
        <p:nvPicPr>
          <p:cNvPr id="4" name="Bildobjekt 3">
            <a:extLst>
              <a:ext uri="{FF2B5EF4-FFF2-40B4-BE49-F238E27FC236}">
                <a16:creationId xmlns:a16="http://schemas.microsoft.com/office/drawing/2014/main" id="{4851ACDA-F7FF-4F0C-ADBA-0FC22C1E1FA4}"/>
              </a:ext>
            </a:extLst>
          </p:cNvPr>
          <p:cNvPicPr>
            <a:picLocks noChangeAspect="1"/>
          </p:cNvPicPr>
          <p:nvPr/>
        </p:nvPicPr>
        <p:blipFill>
          <a:blip r:embed="rId3"/>
          <a:stretch>
            <a:fillRect/>
          </a:stretch>
        </p:blipFill>
        <p:spPr>
          <a:xfrm>
            <a:off x="5285389" y="2171878"/>
            <a:ext cx="3724616" cy="1628597"/>
          </a:xfrm>
          <a:prstGeom prst="rect">
            <a:avLst/>
          </a:prstGeom>
        </p:spPr>
      </p:pic>
    </p:spTree>
    <p:extLst>
      <p:ext uri="{BB962C8B-B14F-4D97-AF65-F5344CB8AC3E}">
        <p14:creationId xmlns:p14="http://schemas.microsoft.com/office/powerpoint/2010/main" val="4043022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3">
            <a:extLst>
              <a:ext uri="{FF2B5EF4-FFF2-40B4-BE49-F238E27FC236}">
                <a16:creationId xmlns:a16="http://schemas.microsoft.com/office/drawing/2014/main" id="{88DB4A59-3F1F-421F-B648-8C59A3EABDF4}"/>
              </a:ext>
            </a:extLst>
          </p:cNvPr>
          <p:cNvSpPr txBox="1">
            <a:spLocks/>
          </p:cNvSpPr>
          <p:nvPr/>
        </p:nvSpPr>
        <p:spPr>
          <a:xfrm>
            <a:off x="349352" y="1578769"/>
            <a:ext cx="5409559" cy="4705277"/>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2800"/>
            <a:r>
              <a:rPr lang="sv-SE" sz="1900" dirty="0"/>
              <a:t>Grundläggande information</a:t>
            </a:r>
          </a:p>
          <a:p>
            <a:pPr marL="172800"/>
            <a:r>
              <a:rPr lang="sv-SE" sz="1900" dirty="0"/>
              <a:t>Inloggning</a:t>
            </a:r>
          </a:p>
          <a:p>
            <a:pPr marL="172800"/>
            <a:r>
              <a:rPr lang="sv-SE" sz="1900" dirty="0"/>
              <a:t>Gränssnitt</a:t>
            </a:r>
          </a:p>
          <a:p>
            <a:pPr marL="172800"/>
            <a:r>
              <a:rPr lang="sv-SE" sz="1900" dirty="0"/>
              <a:t>Personliga inställningar</a:t>
            </a:r>
          </a:p>
          <a:p>
            <a:pPr marL="172800"/>
            <a:r>
              <a:rPr lang="sv-SE" sz="1900" dirty="0"/>
              <a:t>Projektstruktur</a:t>
            </a:r>
          </a:p>
          <a:p>
            <a:pPr marL="172800"/>
            <a:r>
              <a:rPr lang="sv-SE" sz="1900" dirty="0"/>
              <a:t>Olika typer av mappar</a:t>
            </a:r>
          </a:p>
          <a:p>
            <a:pPr marL="172800"/>
            <a:r>
              <a:rPr lang="sv-SE" sz="1900" dirty="0"/>
              <a:t>Ladda upp dokument</a:t>
            </a:r>
          </a:p>
          <a:p>
            <a:pPr marL="172800"/>
            <a:r>
              <a:rPr lang="sv-SE" sz="1900" dirty="0"/>
              <a:t>Skapa dokument</a:t>
            </a:r>
          </a:p>
          <a:p>
            <a:pPr marL="172800"/>
            <a:r>
              <a:rPr lang="sv-SE" sz="1900" dirty="0"/>
              <a:t>Redigera dokument</a:t>
            </a:r>
          </a:p>
          <a:p>
            <a:pPr marL="172800"/>
            <a:r>
              <a:rPr lang="sv-SE" sz="1900" dirty="0"/>
              <a:t>Flöden - blå mapp</a:t>
            </a:r>
          </a:p>
          <a:p>
            <a:pPr marL="172800"/>
            <a:r>
              <a:rPr lang="sv-SE" sz="1900" dirty="0"/>
              <a:t>Dela filer och poster</a:t>
            </a:r>
          </a:p>
          <a:p>
            <a:pPr marL="172800"/>
            <a:r>
              <a:rPr lang="sv-SE" sz="1900" dirty="0"/>
              <a:t>Exportera och ladda ner filer och poster</a:t>
            </a:r>
          </a:p>
          <a:p>
            <a:pPr marL="172800" fontAlgn="base"/>
            <a:r>
              <a:rPr lang="sv-SE" sz="1900" dirty="0"/>
              <a:t>Söka, filtrera, gruppera </a:t>
            </a:r>
          </a:p>
          <a:p>
            <a:pPr marL="172800" fontAlgn="base"/>
            <a:r>
              <a:rPr lang="sv-SE" sz="1900" dirty="0"/>
              <a:t>Kommentarer</a:t>
            </a:r>
          </a:p>
          <a:p>
            <a:pPr marL="172800" fontAlgn="base"/>
            <a:r>
              <a:rPr lang="sv-SE" sz="1900" dirty="0"/>
              <a:t>Fråga Svar</a:t>
            </a:r>
          </a:p>
          <a:p>
            <a:pPr marL="172800" fontAlgn="base"/>
            <a:r>
              <a:rPr lang="sv-SE" sz="1900" dirty="0"/>
              <a:t>Instruktioner</a:t>
            </a:r>
          </a:p>
          <a:p>
            <a:pPr marL="172800" fontAlgn="base"/>
            <a:r>
              <a:rPr lang="sv-SE" sz="1900" dirty="0"/>
              <a:t>Support, lathundar, instruktioner</a:t>
            </a:r>
          </a:p>
        </p:txBody>
      </p:sp>
      <p:sp>
        <p:nvSpPr>
          <p:cNvPr id="7" name="Text Placeholder 27">
            <a:extLst>
              <a:ext uri="{FF2B5EF4-FFF2-40B4-BE49-F238E27FC236}">
                <a16:creationId xmlns:a16="http://schemas.microsoft.com/office/drawing/2014/main" id="{BC8EA61C-F386-4A59-B131-AAF10B6EF843}"/>
              </a:ext>
            </a:extLst>
          </p:cNvPr>
          <p:cNvSpPr txBox="1">
            <a:spLocks/>
          </p:cNvSpPr>
          <p:nvPr/>
        </p:nvSpPr>
        <p:spPr>
          <a:xfrm>
            <a:off x="8403255" y="5791351"/>
            <a:ext cx="710038" cy="2093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600" dirty="0">
                <a:solidFill>
                  <a:schemeClr val="bg1"/>
                </a:solidFill>
              </a:rPr>
              <a:t>Illustration PSU</a:t>
            </a:r>
          </a:p>
        </p:txBody>
      </p:sp>
      <p:sp>
        <p:nvSpPr>
          <p:cNvPr id="8" name="Rubrik 7">
            <a:extLst>
              <a:ext uri="{FF2B5EF4-FFF2-40B4-BE49-F238E27FC236}">
                <a16:creationId xmlns:a16="http://schemas.microsoft.com/office/drawing/2014/main" id="{06BFD79B-79E0-4B79-857E-ECA7ACEE1913}"/>
              </a:ext>
            </a:extLst>
          </p:cNvPr>
          <p:cNvSpPr>
            <a:spLocks noGrp="1"/>
          </p:cNvSpPr>
          <p:nvPr>
            <p:ph type="title"/>
          </p:nvPr>
        </p:nvSpPr>
        <p:spPr>
          <a:xfrm>
            <a:off x="406502" y="221456"/>
            <a:ext cx="7637361" cy="799796"/>
          </a:xfrm>
        </p:spPr>
        <p:txBody>
          <a:bodyPr/>
          <a:lstStyle/>
          <a:p>
            <a:r>
              <a:rPr lang="sv-SE" dirty="0"/>
              <a:t>Innehåll</a:t>
            </a:r>
          </a:p>
        </p:txBody>
      </p:sp>
      <p:pic>
        <p:nvPicPr>
          <p:cNvPr id="9" name="Picture 2" descr="https://intranet.skbad.skb.se/wp-content/uploads/2024/04/IX-mail-1-1024x592.png">
            <a:extLst>
              <a:ext uri="{FF2B5EF4-FFF2-40B4-BE49-F238E27FC236}">
                <a16:creationId xmlns:a16="http://schemas.microsoft.com/office/drawing/2014/main" id="{71BD4C3F-E6A3-4C01-A306-249A326B1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2288" y="1898602"/>
            <a:ext cx="2721769" cy="157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357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D70A0C-1EE3-4C27-8CA9-185AF44DDD8D}"/>
              </a:ext>
            </a:extLst>
          </p:cNvPr>
          <p:cNvSpPr>
            <a:spLocks noGrp="1"/>
          </p:cNvSpPr>
          <p:nvPr>
            <p:ph type="title"/>
          </p:nvPr>
        </p:nvSpPr>
        <p:spPr/>
        <p:txBody>
          <a:bodyPr/>
          <a:lstStyle/>
          <a:p>
            <a:r>
              <a:rPr lang="sv-SE" dirty="0">
                <a:cs typeface="Arial" panose="020B0604020202020204" pitchFamily="34" charset="0"/>
              </a:rPr>
              <a:t>Exportera poster</a:t>
            </a:r>
            <a:endParaRPr lang="sv-SE" dirty="0"/>
          </a:p>
        </p:txBody>
      </p:sp>
      <p:sp>
        <p:nvSpPr>
          <p:cNvPr id="3" name="Platshållare för innehåll 2">
            <a:extLst>
              <a:ext uri="{FF2B5EF4-FFF2-40B4-BE49-F238E27FC236}">
                <a16:creationId xmlns:a16="http://schemas.microsoft.com/office/drawing/2014/main" id="{3C02F0AC-4586-4C8E-8EBE-6AD1E2787CFD}"/>
              </a:ext>
            </a:extLst>
          </p:cNvPr>
          <p:cNvSpPr txBox="1">
            <a:spLocks/>
          </p:cNvSpPr>
          <p:nvPr/>
        </p:nvSpPr>
        <p:spPr>
          <a:xfrm>
            <a:off x="415436" y="2021680"/>
            <a:ext cx="4599477" cy="43862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000" indent="0">
              <a:lnSpc>
                <a:spcPct val="100000"/>
              </a:lnSpc>
              <a:buNone/>
            </a:pPr>
            <a:r>
              <a:rPr lang="sv-SE" sz="1800" dirty="0"/>
              <a:t>Vid export av poster kan man både få med filer (bilagor), metadata och händelser. </a:t>
            </a:r>
          </a:p>
          <a:p>
            <a:pPr marL="385763" indent="-243000">
              <a:lnSpc>
                <a:spcPct val="100000"/>
              </a:lnSpc>
              <a:buFont typeface="+mj-lt"/>
              <a:buAutoNum type="arabicPeriod"/>
            </a:pPr>
            <a:r>
              <a:rPr lang="sv-SE" sz="1600" dirty="0"/>
              <a:t>Markera en eller flera poster.</a:t>
            </a:r>
            <a:br>
              <a:rPr lang="sv-SE" sz="1700" dirty="0"/>
            </a:br>
            <a:r>
              <a:rPr lang="sv-SE" sz="1400" dirty="0"/>
              <a:t>Not: Om inga poster i mappen markeras får man en export av samtliga poster.</a:t>
            </a:r>
          </a:p>
          <a:p>
            <a:pPr marL="385763" indent="-243000">
              <a:lnSpc>
                <a:spcPct val="100000"/>
              </a:lnSpc>
              <a:buFont typeface="+mj-lt"/>
              <a:buAutoNum type="arabicPeriod"/>
            </a:pPr>
            <a:r>
              <a:rPr lang="sv-SE" sz="1600" dirty="0"/>
              <a:t>Klicka på ”Exportera”.</a:t>
            </a:r>
          </a:p>
          <a:p>
            <a:pPr marL="385763" indent="-243000">
              <a:lnSpc>
                <a:spcPct val="100000"/>
              </a:lnSpc>
              <a:buFont typeface="+mj-lt"/>
              <a:buAutoNum type="arabicPeriod"/>
            </a:pPr>
            <a:r>
              <a:rPr lang="sv-SE" sz="1600" dirty="0"/>
              <a:t>Välj att exportera ”Bilagor” eller ”Poster”.</a:t>
            </a:r>
            <a:br>
              <a:rPr lang="sv-SE" sz="1700" dirty="0"/>
            </a:br>
            <a:r>
              <a:rPr lang="sv-SE" sz="1400" dirty="0"/>
              <a:t>Not: När man väljer poster kan man också välja med bilagor (filer), se exempel till höger. </a:t>
            </a:r>
          </a:p>
          <a:p>
            <a:pPr marL="385763" indent="-243000">
              <a:lnSpc>
                <a:spcPct val="100000"/>
              </a:lnSpc>
              <a:buFont typeface="+mj-lt"/>
              <a:buAutoNum type="arabicPeriod"/>
            </a:pPr>
            <a:r>
              <a:rPr lang="sv-SE" sz="1600" dirty="0"/>
              <a:t>Det finns ett flertal inställningar i exporten. Prova dig fram!</a:t>
            </a:r>
          </a:p>
          <a:p>
            <a:pPr marL="385763" indent="-243000">
              <a:lnSpc>
                <a:spcPct val="100000"/>
              </a:lnSpc>
              <a:buFont typeface="+mj-lt"/>
              <a:buAutoNum type="arabicPeriod"/>
            </a:pPr>
            <a:r>
              <a:rPr lang="sv-SE" sz="1600" dirty="0"/>
              <a:t>Klicka slutligen på ”OK” och därefter ”Ladda ner” (en </a:t>
            </a:r>
            <a:r>
              <a:rPr lang="sv-SE" sz="1600" dirty="0" err="1"/>
              <a:t>zip-fil</a:t>
            </a:r>
            <a:r>
              <a:rPr lang="sv-SE" sz="1600" dirty="0"/>
              <a:t> med allt innehåll skapas).</a:t>
            </a:r>
          </a:p>
          <a:p>
            <a:pPr marL="385763" indent="-243000">
              <a:lnSpc>
                <a:spcPct val="110000"/>
              </a:lnSpc>
              <a:buFont typeface="+mj-lt"/>
              <a:buAutoNum type="arabicPeriod"/>
            </a:pPr>
            <a:endParaRPr lang="sv-SE" sz="2400" dirty="0"/>
          </a:p>
          <a:p>
            <a:pPr marL="142763" indent="0">
              <a:lnSpc>
                <a:spcPct val="110000"/>
              </a:lnSpc>
              <a:buNone/>
            </a:pPr>
            <a:endParaRPr lang="sv-SE" sz="2400" dirty="0"/>
          </a:p>
        </p:txBody>
      </p:sp>
      <p:pic>
        <p:nvPicPr>
          <p:cNvPr id="5" name="Bildobjekt 4">
            <a:extLst>
              <a:ext uri="{FF2B5EF4-FFF2-40B4-BE49-F238E27FC236}">
                <a16:creationId xmlns:a16="http://schemas.microsoft.com/office/drawing/2014/main" id="{EAC5B849-E089-463D-BD65-A05926456447}"/>
              </a:ext>
            </a:extLst>
          </p:cNvPr>
          <p:cNvPicPr>
            <a:picLocks noChangeAspect="1"/>
          </p:cNvPicPr>
          <p:nvPr/>
        </p:nvPicPr>
        <p:blipFill>
          <a:blip r:embed="rId3"/>
          <a:stretch>
            <a:fillRect/>
          </a:stretch>
        </p:blipFill>
        <p:spPr>
          <a:xfrm>
            <a:off x="5087259" y="2021681"/>
            <a:ext cx="3903798" cy="1445218"/>
          </a:xfrm>
          <a:prstGeom prst="rect">
            <a:avLst/>
          </a:prstGeom>
        </p:spPr>
      </p:pic>
      <p:pic>
        <p:nvPicPr>
          <p:cNvPr id="6" name="Bildobjekt 5">
            <a:extLst>
              <a:ext uri="{FF2B5EF4-FFF2-40B4-BE49-F238E27FC236}">
                <a16:creationId xmlns:a16="http://schemas.microsoft.com/office/drawing/2014/main" id="{9283B6EF-D1AA-4476-89FA-CF86A0E1C4A8}"/>
              </a:ext>
            </a:extLst>
          </p:cNvPr>
          <p:cNvPicPr>
            <a:picLocks noChangeAspect="1"/>
          </p:cNvPicPr>
          <p:nvPr/>
        </p:nvPicPr>
        <p:blipFill>
          <a:blip r:embed="rId4"/>
          <a:stretch>
            <a:fillRect/>
          </a:stretch>
        </p:blipFill>
        <p:spPr>
          <a:xfrm>
            <a:off x="5515319" y="3656104"/>
            <a:ext cx="2692850" cy="2687421"/>
          </a:xfrm>
          <a:prstGeom prst="rect">
            <a:avLst/>
          </a:prstGeom>
        </p:spPr>
      </p:pic>
    </p:spTree>
    <p:extLst>
      <p:ext uri="{BB962C8B-B14F-4D97-AF65-F5344CB8AC3E}">
        <p14:creationId xmlns:p14="http://schemas.microsoft.com/office/powerpoint/2010/main" val="2591379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CAEC04-4AC9-4926-AE64-7E30217D6893}"/>
              </a:ext>
            </a:extLst>
          </p:cNvPr>
          <p:cNvSpPr>
            <a:spLocks noGrp="1"/>
          </p:cNvSpPr>
          <p:nvPr>
            <p:ph type="title"/>
          </p:nvPr>
        </p:nvSpPr>
        <p:spPr/>
        <p:txBody>
          <a:bodyPr/>
          <a:lstStyle/>
          <a:p>
            <a:r>
              <a:rPr lang="sv-SE" dirty="0"/>
              <a:t>Filtrera och gruppera kolumner</a:t>
            </a:r>
          </a:p>
        </p:txBody>
      </p:sp>
      <p:sp>
        <p:nvSpPr>
          <p:cNvPr id="4" name="Platshållare för innehåll 2">
            <a:extLst>
              <a:ext uri="{FF2B5EF4-FFF2-40B4-BE49-F238E27FC236}">
                <a16:creationId xmlns:a16="http://schemas.microsoft.com/office/drawing/2014/main" id="{02ABED4A-A2B2-451C-B86D-B99E78D278B5}"/>
              </a:ext>
            </a:extLst>
          </p:cNvPr>
          <p:cNvSpPr txBox="1">
            <a:spLocks/>
          </p:cNvSpPr>
          <p:nvPr/>
        </p:nvSpPr>
        <p:spPr>
          <a:xfrm>
            <a:off x="415437" y="1991360"/>
            <a:ext cx="3388746" cy="42349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100" indent="-285750">
              <a:lnSpc>
                <a:spcPct val="100000"/>
              </a:lnSpc>
            </a:pPr>
            <a:r>
              <a:rPr lang="sv-SE" sz="1800" dirty="0"/>
              <a:t>Filtrera</a:t>
            </a:r>
          </a:p>
          <a:p>
            <a:pPr marL="630000" lvl="1" indent="-171450">
              <a:lnSpc>
                <a:spcPct val="100000"/>
              </a:lnSpc>
            </a:pPr>
            <a:r>
              <a:rPr lang="sv-SE" sz="1600" dirty="0"/>
              <a:t>Filtrera en kolumn genom att klicka </a:t>
            </a:r>
            <a:r>
              <a:rPr lang="sv-SE" sz="1600" dirty="0" err="1"/>
              <a:t>nerpil</a:t>
            </a:r>
            <a:r>
              <a:rPr lang="sv-SE" sz="1600" dirty="0"/>
              <a:t> på önskad kolumn och välj ”Filtrera”.</a:t>
            </a:r>
          </a:p>
          <a:p>
            <a:pPr marL="630000" lvl="1" indent="-171450">
              <a:lnSpc>
                <a:spcPct val="100000"/>
              </a:lnSpc>
            </a:pPr>
            <a:r>
              <a:rPr lang="sv-SE" sz="1600" dirty="0"/>
              <a:t>Skriv in önskat filter.</a:t>
            </a:r>
            <a:br>
              <a:rPr lang="sv-SE" sz="1600" dirty="0"/>
            </a:br>
            <a:r>
              <a:rPr lang="sv-SE" sz="1400" dirty="0"/>
              <a:t>Not: Om fältet är ett listval så visas listalternativen.</a:t>
            </a:r>
          </a:p>
          <a:p>
            <a:pPr marL="458550" lvl="1" indent="0">
              <a:lnSpc>
                <a:spcPct val="100000"/>
              </a:lnSpc>
              <a:buNone/>
            </a:pPr>
            <a:endParaRPr lang="sv-SE" sz="1600" dirty="0"/>
          </a:p>
          <a:p>
            <a:pPr marL="458550" lvl="1" indent="0">
              <a:lnSpc>
                <a:spcPct val="100000"/>
              </a:lnSpc>
              <a:buNone/>
            </a:pPr>
            <a:endParaRPr lang="sv-SE" sz="1600" dirty="0"/>
          </a:p>
          <a:p>
            <a:pPr marL="172800" indent="-171450">
              <a:lnSpc>
                <a:spcPct val="100000"/>
              </a:lnSpc>
            </a:pPr>
            <a:r>
              <a:rPr lang="sv-SE" sz="1800" dirty="0"/>
              <a:t>Gruppera</a:t>
            </a:r>
          </a:p>
          <a:p>
            <a:pPr marL="630000" lvl="1" indent="-171450">
              <a:lnSpc>
                <a:spcPct val="100000"/>
              </a:lnSpc>
            </a:pPr>
            <a:r>
              <a:rPr lang="sv-SE" sz="1600" dirty="0"/>
              <a:t>Gruppera efter en kolumn genom att klicka </a:t>
            </a:r>
            <a:r>
              <a:rPr lang="sv-SE" sz="1600" dirty="0" err="1"/>
              <a:t>nerpil</a:t>
            </a:r>
            <a:r>
              <a:rPr lang="sv-SE" sz="1600" dirty="0"/>
              <a:t> på en kolumn och välja ”Gruppera detta fält”.</a:t>
            </a:r>
          </a:p>
          <a:p>
            <a:pPr marL="0" indent="0">
              <a:buNone/>
            </a:pPr>
            <a:endParaRPr lang="sv-SE" sz="1500" dirty="0"/>
          </a:p>
        </p:txBody>
      </p:sp>
      <p:sp>
        <p:nvSpPr>
          <p:cNvPr id="10" name="AutoShape 2" descr="C:\Users\skbpesn\AppData\Local\Temp\SNAGHTML3afded.PNG">
            <a:extLst>
              <a:ext uri="{FF2B5EF4-FFF2-40B4-BE49-F238E27FC236}">
                <a16:creationId xmlns:a16="http://schemas.microsoft.com/office/drawing/2014/main" id="{9AB1E2EA-79DB-4263-BF11-78C59720E4DA}"/>
              </a:ext>
            </a:extLst>
          </p:cNvPr>
          <p:cNvSpPr>
            <a:spLocks noChangeAspect="1" noChangeArrowheads="1"/>
          </p:cNvSpPr>
          <p:nvPr/>
        </p:nvSpPr>
        <p:spPr bwMode="auto">
          <a:xfrm>
            <a:off x="3252751" y="2895212"/>
            <a:ext cx="4414873" cy="1786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3" name="Bildobjekt 2">
            <a:extLst>
              <a:ext uri="{FF2B5EF4-FFF2-40B4-BE49-F238E27FC236}">
                <a16:creationId xmlns:a16="http://schemas.microsoft.com/office/drawing/2014/main" id="{CBB5356A-29D7-4C8A-8626-91B3B186EDC8}"/>
              </a:ext>
            </a:extLst>
          </p:cNvPr>
          <p:cNvPicPr>
            <a:picLocks noChangeAspect="1"/>
          </p:cNvPicPr>
          <p:nvPr/>
        </p:nvPicPr>
        <p:blipFill>
          <a:blip r:embed="rId3"/>
          <a:stretch>
            <a:fillRect/>
          </a:stretch>
        </p:blipFill>
        <p:spPr>
          <a:xfrm>
            <a:off x="4395335" y="4681538"/>
            <a:ext cx="4086420" cy="1653429"/>
          </a:xfrm>
          <a:prstGeom prst="rect">
            <a:avLst/>
          </a:prstGeom>
        </p:spPr>
      </p:pic>
      <p:pic>
        <p:nvPicPr>
          <p:cNvPr id="5" name="Bildobjekt 4">
            <a:extLst>
              <a:ext uri="{FF2B5EF4-FFF2-40B4-BE49-F238E27FC236}">
                <a16:creationId xmlns:a16="http://schemas.microsoft.com/office/drawing/2014/main" id="{988EABA6-58A9-4052-927D-9C8C94FB5A2D}"/>
              </a:ext>
            </a:extLst>
          </p:cNvPr>
          <p:cNvPicPr>
            <a:picLocks noChangeAspect="1"/>
          </p:cNvPicPr>
          <p:nvPr/>
        </p:nvPicPr>
        <p:blipFill>
          <a:blip r:embed="rId4"/>
          <a:stretch>
            <a:fillRect/>
          </a:stretch>
        </p:blipFill>
        <p:spPr>
          <a:xfrm>
            <a:off x="4756639" y="1991360"/>
            <a:ext cx="3008446" cy="1854784"/>
          </a:xfrm>
          <a:prstGeom prst="rect">
            <a:avLst/>
          </a:prstGeom>
        </p:spPr>
      </p:pic>
    </p:spTree>
    <p:extLst>
      <p:ext uri="{BB962C8B-B14F-4D97-AF65-F5344CB8AC3E}">
        <p14:creationId xmlns:p14="http://schemas.microsoft.com/office/powerpoint/2010/main" val="3203838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CAEC04-4AC9-4926-AE64-7E30217D6893}"/>
              </a:ext>
            </a:extLst>
          </p:cNvPr>
          <p:cNvSpPr>
            <a:spLocks noGrp="1"/>
          </p:cNvSpPr>
          <p:nvPr>
            <p:ph type="title"/>
          </p:nvPr>
        </p:nvSpPr>
        <p:spPr/>
        <p:txBody>
          <a:bodyPr/>
          <a:lstStyle/>
          <a:p>
            <a:r>
              <a:rPr lang="sv-SE" dirty="0"/>
              <a:t>Sökfunktion</a:t>
            </a:r>
          </a:p>
        </p:txBody>
      </p:sp>
      <p:sp>
        <p:nvSpPr>
          <p:cNvPr id="4" name="Platshållare för innehåll 2">
            <a:extLst>
              <a:ext uri="{FF2B5EF4-FFF2-40B4-BE49-F238E27FC236}">
                <a16:creationId xmlns:a16="http://schemas.microsoft.com/office/drawing/2014/main" id="{02ABED4A-A2B2-451C-B86D-B99E78D278B5}"/>
              </a:ext>
            </a:extLst>
          </p:cNvPr>
          <p:cNvSpPr txBox="1">
            <a:spLocks/>
          </p:cNvSpPr>
          <p:nvPr/>
        </p:nvSpPr>
        <p:spPr>
          <a:xfrm>
            <a:off x="596921" y="2020563"/>
            <a:ext cx="3744734" cy="403820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5663" indent="-214313">
              <a:lnSpc>
                <a:spcPct val="100000"/>
              </a:lnSpc>
            </a:pPr>
            <a:r>
              <a:rPr lang="sv-SE" sz="1600" dirty="0"/>
              <a:t>Gör sökning via sökrutan uppe till höger.</a:t>
            </a:r>
          </a:p>
          <a:p>
            <a:pPr marL="215663" indent="-214313">
              <a:lnSpc>
                <a:spcPct val="100000"/>
              </a:lnSpc>
            </a:pPr>
            <a:r>
              <a:rPr lang="sv-SE" sz="1600" dirty="0"/>
              <a:t>Jokertecken kan användas. </a:t>
            </a:r>
            <a:br>
              <a:rPr lang="sv-SE" sz="1600" dirty="0"/>
            </a:br>
            <a:r>
              <a:rPr lang="sv-SE" sz="1600" dirty="0"/>
              <a:t>Ex En sökning på ”AA20*” </a:t>
            </a:r>
            <a:r>
              <a:rPr lang="sv-SE" sz="1600" dirty="0">
                <a:sym typeface="Wingdings" panose="05000000000000000000" pitchFamily="2" charset="2"/>
              </a:rPr>
              <a:t>ger allt som börjar med AA20 som sökresultat. </a:t>
            </a:r>
            <a:endParaRPr lang="sv-SE" sz="1600" dirty="0"/>
          </a:p>
          <a:p>
            <a:pPr marL="215663" indent="-214313">
              <a:lnSpc>
                <a:spcPct val="100000"/>
              </a:lnSpc>
            </a:pPr>
            <a:r>
              <a:rPr lang="sv-SE" sz="1600" dirty="0"/>
              <a:t>Om så önskas kan sökningen justeras i svarsfönstret</a:t>
            </a:r>
          </a:p>
          <a:p>
            <a:pPr marL="215663" indent="-214313">
              <a:lnSpc>
                <a:spcPct val="100000"/>
              </a:lnSpc>
            </a:pPr>
            <a:endParaRPr lang="sv-SE" sz="1600" dirty="0"/>
          </a:p>
          <a:p>
            <a:pPr marL="215663" indent="-214313">
              <a:lnSpc>
                <a:spcPct val="100000"/>
              </a:lnSpc>
            </a:pPr>
            <a:endParaRPr lang="sv-SE" sz="1600" dirty="0"/>
          </a:p>
          <a:p>
            <a:pPr marL="215663" indent="-214313">
              <a:lnSpc>
                <a:spcPct val="100000"/>
              </a:lnSpc>
            </a:pPr>
            <a:endParaRPr lang="sv-SE" sz="1600" dirty="0"/>
          </a:p>
          <a:p>
            <a:pPr marL="1350" indent="0">
              <a:lnSpc>
                <a:spcPct val="100000"/>
              </a:lnSpc>
              <a:buNone/>
            </a:pPr>
            <a:r>
              <a:rPr lang="sv-SE" sz="1600" dirty="0"/>
              <a:t>Om resultatet blir fler än 50 objekt visas endast de första 50. Försök då begränsa sökningen.</a:t>
            </a:r>
          </a:p>
          <a:p>
            <a:endParaRPr lang="sv-SE" sz="1500" dirty="0"/>
          </a:p>
        </p:txBody>
      </p:sp>
      <p:pic>
        <p:nvPicPr>
          <p:cNvPr id="9" name="Bildobjekt 8">
            <a:extLst>
              <a:ext uri="{FF2B5EF4-FFF2-40B4-BE49-F238E27FC236}">
                <a16:creationId xmlns:a16="http://schemas.microsoft.com/office/drawing/2014/main" id="{F1E525E6-C1A7-4A7C-BBEF-7C9FE9D384F0}"/>
              </a:ext>
            </a:extLst>
          </p:cNvPr>
          <p:cNvPicPr>
            <a:picLocks noChangeAspect="1"/>
          </p:cNvPicPr>
          <p:nvPr/>
        </p:nvPicPr>
        <p:blipFill>
          <a:blip r:embed="rId2"/>
          <a:stretch>
            <a:fillRect/>
          </a:stretch>
        </p:blipFill>
        <p:spPr>
          <a:xfrm>
            <a:off x="4684683" y="2125266"/>
            <a:ext cx="4370397" cy="985326"/>
          </a:xfrm>
          <a:prstGeom prst="rect">
            <a:avLst/>
          </a:prstGeom>
        </p:spPr>
      </p:pic>
      <p:pic>
        <p:nvPicPr>
          <p:cNvPr id="10" name="Bildobjekt 9">
            <a:extLst>
              <a:ext uri="{FF2B5EF4-FFF2-40B4-BE49-F238E27FC236}">
                <a16:creationId xmlns:a16="http://schemas.microsoft.com/office/drawing/2014/main" id="{60D4DEF1-836E-4CBE-932D-78AFE4AB3291}"/>
              </a:ext>
            </a:extLst>
          </p:cNvPr>
          <p:cNvPicPr>
            <a:picLocks noChangeAspect="1"/>
          </p:cNvPicPr>
          <p:nvPr/>
        </p:nvPicPr>
        <p:blipFill>
          <a:blip r:embed="rId3"/>
          <a:stretch>
            <a:fillRect/>
          </a:stretch>
        </p:blipFill>
        <p:spPr>
          <a:xfrm>
            <a:off x="4583883" y="3715186"/>
            <a:ext cx="4571999" cy="2423750"/>
          </a:xfrm>
          <a:prstGeom prst="rect">
            <a:avLst/>
          </a:prstGeom>
        </p:spPr>
      </p:pic>
      <p:pic>
        <p:nvPicPr>
          <p:cNvPr id="11" name="Picture 2" descr="免費矢量| 驚嘆號">
            <a:extLst>
              <a:ext uri="{FF2B5EF4-FFF2-40B4-BE49-F238E27FC236}">
                <a16:creationId xmlns:a16="http://schemas.microsoft.com/office/drawing/2014/main" id="{8B6AC7AF-1E2E-4DEC-B776-BDC3E85FC5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309" y="5191106"/>
            <a:ext cx="328612" cy="32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660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CAEC04-4AC9-4926-AE64-7E30217D6893}"/>
              </a:ext>
            </a:extLst>
          </p:cNvPr>
          <p:cNvSpPr>
            <a:spLocks noGrp="1"/>
          </p:cNvSpPr>
          <p:nvPr>
            <p:ph type="title"/>
          </p:nvPr>
        </p:nvSpPr>
        <p:spPr/>
        <p:txBody>
          <a:bodyPr/>
          <a:lstStyle/>
          <a:p>
            <a:r>
              <a:rPr lang="sv-SE" dirty="0"/>
              <a:t>Kommentarer</a:t>
            </a:r>
          </a:p>
        </p:txBody>
      </p:sp>
      <p:sp>
        <p:nvSpPr>
          <p:cNvPr id="4" name="Platshållare för innehåll 2">
            <a:extLst>
              <a:ext uri="{FF2B5EF4-FFF2-40B4-BE49-F238E27FC236}">
                <a16:creationId xmlns:a16="http://schemas.microsoft.com/office/drawing/2014/main" id="{02ABED4A-A2B2-451C-B86D-B99E78D278B5}"/>
              </a:ext>
            </a:extLst>
          </p:cNvPr>
          <p:cNvSpPr txBox="1">
            <a:spLocks/>
          </p:cNvSpPr>
          <p:nvPr/>
        </p:nvSpPr>
        <p:spPr>
          <a:xfrm>
            <a:off x="596921" y="1898602"/>
            <a:ext cx="4498590" cy="45440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5663" indent="-214313">
              <a:lnSpc>
                <a:spcPct val="100000"/>
              </a:lnSpc>
            </a:pPr>
            <a:r>
              <a:rPr lang="sv-SE" sz="1600" dirty="0"/>
              <a:t>Kommentarer kan exempelvis användas för att kommunicera frågeställning kring specifik post/fil. </a:t>
            </a:r>
          </a:p>
          <a:p>
            <a:pPr marL="215663" indent="-214313">
              <a:lnSpc>
                <a:spcPct val="100000"/>
              </a:lnSpc>
            </a:pPr>
            <a:r>
              <a:rPr lang="sv-SE" sz="1600" dirty="0"/>
              <a:t>Kommentaren skrivs i kommentarsfältet på en post eller fil.</a:t>
            </a:r>
            <a:br>
              <a:rPr lang="sv-SE" sz="1600" dirty="0"/>
            </a:br>
            <a:r>
              <a:rPr lang="sv-SE" sz="1600" dirty="0"/>
              <a:t>Kommentarsfältet tas fram via följande knapp:</a:t>
            </a:r>
            <a:br>
              <a:rPr lang="sv-SE" sz="1600" dirty="0"/>
            </a:br>
            <a:br>
              <a:rPr lang="sv-SE" sz="1600" dirty="0"/>
            </a:br>
            <a:br>
              <a:rPr lang="sv-SE" sz="1600" dirty="0"/>
            </a:br>
            <a:r>
              <a:rPr lang="sv-SE" sz="1600" dirty="0">
                <a:sym typeface="Wingdings" panose="05000000000000000000" pitchFamily="2" charset="2"/>
              </a:rPr>
              <a:t> </a:t>
            </a:r>
            <a:endParaRPr lang="sv-SE" sz="1600" dirty="0"/>
          </a:p>
          <a:p>
            <a:pPr marL="215663" indent="-214313">
              <a:lnSpc>
                <a:spcPct val="100000"/>
              </a:lnSpc>
            </a:pPr>
            <a:r>
              <a:rPr lang="sv-SE" sz="1600" dirty="0"/>
              <a:t>Om man vill adressera en kommentar till en specifik användare eller grupp kan man skriva @ och därefter påbörja person- alt. gruppnamn för att få upp listval. När kommentaren sparas skickas då mail till den eller de man valt.</a:t>
            </a:r>
          </a:p>
          <a:p>
            <a:pPr marL="215663" indent="-214313"/>
            <a:endParaRPr lang="sv-SE" sz="1600" dirty="0"/>
          </a:p>
          <a:p>
            <a:pPr marL="215663" indent="-214313"/>
            <a:endParaRPr lang="sv-SE" sz="1600" dirty="0"/>
          </a:p>
          <a:p>
            <a:pPr marL="215663" indent="-214313"/>
            <a:endParaRPr lang="sv-SE" sz="1600" dirty="0"/>
          </a:p>
          <a:p>
            <a:endParaRPr lang="sv-SE" sz="1500" dirty="0"/>
          </a:p>
        </p:txBody>
      </p:sp>
      <p:pic>
        <p:nvPicPr>
          <p:cNvPr id="3" name="Bildobjekt 2">
            <a:extLst>
              <a:ext uri="{FF2B5EF4-FFF2-40B4-BE49-F238E27FC236}">
                <a16:creationId xmlns:a16="http://schemas.microsoft.com/office/drawing/2014/main" id="{A5438A76-F6F4-41BC-B89A-9AA4E6DC64CF}"/>
              </a:ext>
            </a:extLst>
          </p:cNvPr>
          <p:cNvPicPr>
            <a:picLocks noChangeAspect="1"/>
          </p:cNvPicPr>
          <p:nvPr/>
        </p:nvPicPr>
        <p:blipFill>
          <a:blip r:embed="rId2"/>
          <a:stretch>
            <a:fillRect/>
          </a:stretch>
        </p:blipFill>
        <p:spPr>
          <a:xfrm>
            <a:off x="1942160" y="3686916"/>
            <a:ext cx="2072272" cy="704170"/>
          </a:xfrm>
          <a:prstGeom prst="rect">
            <a:avLst/>
          </a:prstGeom>
        </p:spPr>
      </p:pic>
      <p:pic>
        <p:nvPicPr>
          <p:cNvPr id="5" name="Bildobjekt 4">
            <a:extLst>
              <a:ext uri="{FF2B5EF4-FFF2-40B4-BE49-F238E27FC236}">
                <a16:creationId xmlns:a16="http://schemas.microsoft.com/office/drawing/2014/main" id="{74282D35-8301-43CE-8DFB-993DA87D3AC3}"/>
              </a:ext>
            </a:extLst>
          </p:cNvPr>
          <p:cNvPicPr>
            <a:picLocks noChangeAspect="1"/>
          </p:cNvPicPr>
          <p:nvPr/>
        </p:nvPicPr>
        <p:blipFill>
          <a:blip r:embed="rId3"/>
          <a:stretch>
            <a:fillRect/>
          </a:stretch>
        </p:blipFill>
        <p:spPr>
          <a:xfrm>
            <a:off x="5304917" y="1908502"/>
            <a:ext cx="3500000" cy="1947619"/>
          </a:xfrm>
          <a:prstGeom prst="rect">
            <a:avLst/>
          </a:prstGeom>
        </p:spPr>
      </p:pic>
      <p:pic>
        <p:nvPicPr>
          <p:cNvPr id="6" name="Bildobjekt 5">
            <a:extLst>
              <a:ext uri="{FF2B5EF4-FFF2-40B4-BE49-F238E27FC236}">
                <a16:creationId xmlns:a16="http://schemas.microsoft.com/office/drawing/2014/main" id="{BC05C94B-BF3E-4E4D-B88D-846295AA3B54}"/>
              </a:ext>
            </a:extLst>
          </p:cNvPr>
          <p:cNvPicPr>
            <a:picLocks noChangeAspect="1"/>
          </p:cNvPicPr>
          <p:nvPr/>
        </p:nvPicPr>
        <p:blipFill>
          <a:blip r:embed="rId4"/>
          <a:stretch>
            <a:fillRect/>
          </a:stretch>
        </p:blipFill>
        <p:spPr>
          <a:xfrm>
            <a:off x="6370899" y="4152365"/>
            <a:ext cx="1857913" cy="2052733"/>
          </a:xfrm>
          <a:prstGeom prst="rect">
            <a:avLst/>
          </a:prstGeom>
        </p:spPr>
      </p:pic>
    </p:spTree>
    <p:extLst>
      <p:ext uri="{BB962C8B-B14F-4D97-AF65-F5344CB8AC3E}">
        <p14:creationId xmlns:p14="http://schemas.microsoft.com/office/powerpoint/2010/main" val="1970745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717634-8B85-40B5-8970-45EB9A363F54}"/>
              </a:ext>
            </a:extLst>
          </p:cNvPr>
          <p:cNvSpPr>
            <a:spLocks noGrp="1"/>
          </p:cNvSpPr>
          <p:nvPr>
            <p:ph type="title"/>
          </p:nvPr>
        </p:nvSpPr>
        <p:spPr/>
        <p:txBody>
          <a:bodyPr/>
          <a:lstStyle/>
          <a:p>
            <a:r>
              <a:rPr lang="sv-SE"/>
              <a:t>Fråga Svar</a:t>
            </a:r>
            <a:endParaRPr lang="sv-SE" dirty="0"/>
          </a:p>
        </p:txBody>
      </p:sp>
      <p:sp>
        <p:nvSpPr>
          <p:cNvPr id="3" name="Platshållare för innehåll 2">
            <a:extLst>
              <a:ext uri="{FF2B5EF4-FFF2-40B4-BE49-F238E27FC236}">
                <a16:creationId xmlns:a16="http://schemas.microsoft.com/office/drawing/2014/main" id="{3241987C-27F5-4F85-85CC-39EDFC3990A9}"/>
              </a:ext>
            </a:extLst>
          </p:cNvPr>
          <p:cNvSpPr txBox="1">
            <a:spLocks/>
          </p:cNvSpPr>
          <p:nvPr/>
        </p:nvSpPr>
        <p:spPr>
          <a:xfrm>
            <a:off x="557213" y="2226470"/>
            <a:ext cx="4084588" cy="43562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100" indent="-285750">
              <a:lnSpc>
                <a:spcPct val="100000"/>
              </a:lnSpc>
            </a:pPr>
            <a:r>
              <a:rPr lang="sv-SE" sz="1600" dirty="0"/>
              <a:t>Fråga Svar bör användas istället för mailkonversation under projektet.</a:t>
            </a:r>
          </a:p>
          <a:p>
            <a:pPr marL="287100" indent="-285750">
              <a:lnSpc>
                <a:spcPct val="100000"/>
              </a:lnSpc>
            </a:pPr>
            <a:r>
              <a:rPr lang="sv-SE" sz="1600" dirty="0"/>
              <a:t>Blå mapp med flöde.</a:t>
            </a:r>
          </a:p>
          <a:p>
            <a:pPr marL="287100" indent="-285750">
              <a:lnSpc>
                <a:spcPct val="100000"/>
              </a:lnSpc>
            </a:pPr>
            <a:r>
              <a:rPr lang="sv-SE" sz="1600" dirty="0"/>
              <a:t>Färdiga metadata för bland annat avsändare, mottagare, fråga och svar.</a:t>
            </a:r>
          </a:p>
          <a:p>
            <a:pPr marL="287100" indent="-285750">
              <a:lnSpc>
                <a:spcPct val="100000"/>
              </a:lnSpc>
            </a:pPr>
            <a:r>
              <a:rPr lang="sv-SE" sz="1600" dirty="0"/>
              <a:t>Använd kommentarsfältet för att diskutera frågan.</a:t>
            </a:r>
          </a:p>
          <a:p>
            <a:pPr marL="287100" indent="-285750">
              <a:lnSpc>
                <a:spcPct val="100000"/>
              </a:lnSpc>
            </a:pPr>
            <a:endParaRPr lang="sv-SE" sz="1900" dirty="0"/>
          </a:p>
          <a:p>
            <a:pPr marL="287100" indent="-285750">
              <a:lnSpc>
                <a:spcPct val="100000"/>
              </a:lnSpc>
            </a:pPr>
            <a:endParaRPr lang="sv-SE" sz="1900" dirty="0"/>
          </a:p>
          <a:p>
            <a:pPr marL="1350" indent="0">
              <a:lnSpc>
                <a:spcPct val="100000"/>
              </a:lnSpc>
              <a:buNone/>
            </a:pPr>
            <a:r>
              <a:rPr lang="sv-SE" sz="1600" dirty="0"/>
              <a:t>Om så önskas kan Fråga Svar-mapp anpassas efter projektets behov.</a:t>
            </a:r>
          </a:p>
          <a:p>
            <a:pPr marL="287100" indent="-285750"/>
            <a:endParaRPr lang="sv-SE" sz="2600" dirty="0"/>
          </a:p>
          <a:p>
            <a:pPr marL="1350" indent="0">
              <a:buNone/>
            </a:pPr>
            <a:endParaRPr lang="sv-SE" sz="825" dirty="0">
              <a:sym typeface="Wingdings" panose="05000000000000000000" pitchFamily="2" charset="2"/>
            </a:endParaRPr>
          </a:p>
          <a:p>
            <a:endParaRPr lang="sv-SE" sz="1500" dirty="0"/>
          </a:p>
        </p:txBody>
      </p:sp>
      <p:pic>
        <p:nvPicPr>
          <p:cNvPr id="7" name="Bildobjekt 6">
            <a:extLst>
              <a:ext uri="{FF2B5EF4-FFF2-40B4-BE49-F238E27FC236}">
                <a16:creationId xmlns:a16="http://schemas.microsoft.com/office/drawing/2014/main" id="{C772629D-C670-40E8-A614-DC4750CAA0FC}"/>
              </a:ext>
            </a:extLst>
          </p:cNvPr>
          <p:cNvPicPr>
            <a:picLocks noChangeAspect="1"/>
          </p:cNvPicPr>
          <p:nvPr/>
        </p:nvPicPr>
        <p:blipFill rotWithShape="1">
          <a:blip r:embed="rId3"/>
          <a:srcRect r="56445" b="27275"/>
          <a:stretch/>
        </p:blipFill>
        <p:spPr>
          <a:xfrm>
            <a:off x="4995620" y="1430546"/>
            <a:ext cx="3982673" cy="911096"/>
          </a:xfrm>
          <a:prstGeom prst="rect">
            <a:avLst/>
          </a:prstGeom>
        </p:spPr>
      </p:pic>
      <p:pic>
        <p:nvPicPr>
          <p:cNvPr id="8" name="Bildobjekt 7">
            <a:extLst>
              <a:ext uri="{FF2B5EF4-FFF2-40B4-BE49-F238E27FC236}">
                <a16:creationId xmlns:a16="http://schemas.microsoft.com/office/drawing/2014/main" id="{F30BEC27-F6A1-4DAB-A4B0-851256968FE7}"/>
              </a:ext>
            </a:extLst>
          </p:cNvPr>
          <p:cNvPicPr/>
          <p:nvPr/>
        </p:nvPicPr>
        <p:blipFill>
          <a:blip r:embed="rId4"/>
          <a:stretch>
            <a:fillRect/>
          </a:stretch>
        </p:blipFill>
        <p:spPr>
          <a:xfrm>
            <a:off x="4963777" y="2581397"/>
            <a:ext cx="3312795" cy="3407093"/>
          </a:xfrm>
          <a:prstGeom prst="rect">
            <a:avLst/>
          </a:prstGeom>
        </p:spPr>
      </p:pic>
      <p:pic>
        <p:nvPicPr>
          <p:cNvPr id="6" name="Picture 2" descr="免費矢量| 驚嘆號">
            <a:extLst>
              <a:ext uri="{FF2B5EF4-FFF2-40B4-BE49-F238E27FC236}">
                <a16:creationId xmlns:a16="http://schemas.microsoft.com/office/drawing/2014/main" id="{F8D749ED-3D47-40ED-95B8-31F49CFCFF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766" y="5286191"/>
            <a:ext cx="328612" cy="32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55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D70A0C-1EE3-4C27-8CA9-185AF44DDD8D}"/>
              </a:ext>
            </a:extLst>
          </p:cNvPr>
          <p:cNvSpPr>
            <a:spLocks noGrp="1"/>
          </p:cNvSpPr>
          <p:nvPr>
            <p:ph type="title"/>
          </p:nvPr>
        </p:nvSpPr>
        <p:spPr/>
        <p:txBody>
          <a:bodyPr/>
          <a:lstStyle/>
          <a:p>
            <a:r>
              <a:rPr lang="sv-SE" dirty="0">
                <a:cs typeface="Arial" panose="020B0604020202020204" pitchFamily="34" charset="0"/>
              </a:rPr>
              <a:t>Instruktioner</a:t>
            </a:r>
            <a:endParaRPr lang="sv-SE" dirty="0"/>
          </a:p>
        </p:txBody>
      </p:sp>
      <p:sp>
        <p:nvSpPr>
          <p:cNvPr id="3" name="Platshållare för innehåll 2">
            <a:extLst>
              <a:ext uri="{FF2B5EF4-FFF2-40B4-BE49-F238E27FC236}">
                <a16:creationId xmlns:a16="http://schemas.microsoft.com/office/drawing/2014/main" id="{3C02F0AC-4586-4C8E-8EBE-6AD1E2787CFD}"/>
              </a:ext>
            </a:extLst>
          </p:cNvPr>
          <p:cNvSpPr txBox="1">
            <a:spLocks/>
          </p:cNvSpPr>
          <p:nvPr/>
        </p:nvSpPr>
        <p:spPr>
          <a:xfrm>
            <a:off x="415436" y="2021680"/>
            <a:ext cx="4599477" cy="43862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000" indent="0">
              <a:lnSpc>
                <a:spcPct val="100000"/>
              </a:lnSpc>
              <a:buNone/>
            </a:pPr>
            <a:r>
              <a:rPr lang="sv-SE" sz="1800" dirty="0"/>
              <a:t>I IOP kan instruktioner till användare läggas in på mappar, flöden och övergripande för projektrummet. </a:t>
            </a:r>
          </a:p>
          <a:p>
            <a:pPr marL="428513" indent="-285750">
              <a:lnSpc>
                <a:spcPct val="100000"/>
              </a:lnSpc>
            </a:pPr>
            <a:r>
              <a:rPr lang="sv-SE" sz="1600" dirty="0"/>
              <a:t>Instruktion på projektrummet visas då man står på högsta nivån.</a:t>
            </a:r>
          </a:p>
          <a:p>
            <a:pPr marL="428513" indent="-285750">
              <a:lnSpc>
                <a:spcPct val="100000"/>
              </a:lnSpc>
            </a:pPr>
            <a:endParaRPr lang="sv-SE" sz="1600" dirty="0"/>
          </a:p>
          <a:p>
            <a:pPr marL="428513" indent="-285750">
              <a:lnSpc>
                <a:spcPct val="100000"/>
              </a:lnSpc>
            </a:pPr>
            <a:r>
              <a:rPr lang="sv-SE" sz="1600" dirty="0"/>
              <a:t>Instruktion på flöden visas då man klickar på flödessteget. Ett (i) visar tydligt att det finns instruktioner.</a:t>
            </a:r>
          </a:p>
          <a:p>
            <a:pPr marL="428513" indent="-285750">
              <a:lnSpc>
                <a:spcPct val="100000"/>
              </a:lnSpc>
            </a:pPr>
            <a:r>
              <a:rPr lang="sv-SE" sz="1600" dirty="0"/>
              <a:t>Instruktioner kan döljas om man inte längre vill se dom. Detta görs genom att klicka på ”Dölj instruktioner”</a:t>
            </a:r>
          </a:p>
          <a:p>
            <a:pPr marL="428513" indent="-285750">
              <a:lnSpc>
                <a:spcPct val="100000"/>
              </a:lnSpc>
            </a:pPr>
            <a:endParaRPr lang="sv-SE" sz="1600" dirty="0"/>
          </a:p>
          <a:p>
            <a:pPr marL="142763" indent="0">
              <a:lnSpc>
                <a:spcPct val="110000"/>
              </a:lnSpc>
              <a:buNone/>
            </a:pPr>
            <a:endParaRPr lang="sv-SE" sz="2400" dirty="0"/>
          </a:p>
          <a:p>
            <a:pPr marL="142763" indent="0">
              <a:lnSpc>
                <a:spcPct val="110000"/>
              </a:lnSpc>
              <a:buNone/>
            </a:pPr>
            <a:endParaRPr lang="sv-SE" sz="2400" dirty="0"/>
          </a:p>
        </p:txBody>
      </p:sp>
      <p:pic>
        <p:nvPicPr>
          <p:cNvPr id="7" name="Bildobjekt 6">
            <a:extLst>
              <a:ext uri="{FF2B5EF4-FFF2-40B4-BE49-F238E27FC236}">
                <a16:creationId xmlns:a16="http://schemas.microsoft.com/office/drawing/2014/main" id="{3474C0F6-62D0-476C-8FA0-7337B53613E0}"/>
              </a:ext>
            </a:extLst>
          </p:cNvPr>
          <p:cNvPicPr>
            <a:picLocks noChangeAspect="1"/>
          </p:cNvPicPr>
          <p:nvPr/>
        </p:nvPicPr>
        <p:blipFill>
          <a:blip r:embed="rId3"/>
          <a:stretch>
            <a:fillRect/>
          </a:stretch>
        </p:blipFill>
        <p:spPr>
          <a:xfrm>
            <a:off x="5156689" y="3922166"/>
            <a:ext cx="2412067" cy="706985"/>
          </a:xfrm>
          <a:prstGeom prst="rect">
            <a:avLst/>
          </a:prstGeom>
        </p:spPr>
      </p:pic>
      <p:pic>
        <p:nvPicPr>
          <p:cNvPr id="8" name="Bildobjekt 7">
            <a:extLst>
              <a:ext uri="{FF2B5EF4-FFF2-40B4-BE49-F238E27FC236}">
                <a16:creationId xmlns:a16="http://schemas.microsoft.com/office/drawing/2014/main" id="{6D3AFD0E-1C92-4E5B-A0FD-15E7C7A858C4}"/>
              </a:ext>
            </a:extLst>
          </p:cNvPr>
          <p:cNvPicPr>
            <a:picLocks noChangeAspect="1"/>
          </p:cNvPicPr>
          <p:nvPr/>
        </p:nvPicPr>
        <p:blipFill>
          <a:blip r:embed="rId4"/>
          <a:stretch>
            <a:fillRect/>
          </a:stretch>
        </p:blipFill>
        <p:spPr>
          <a:xfrm>
            <a:off x="5156689" y="2204617"/>
            <a:ext cx="3686175" cy="1347874"/>
          </a:xfrm>
          <a:prstGeom prst="rect">
            <a:avLst/>
          </a:prstGeom>
        </p:spPr>
      </p:pic>
      <p:pic>
        <p:nvPicPr>
          <p:cNvPr id="9" name="Bildobjekt 8">
            <a:extLst>
              <a:ext uri="{FF2B5EF4-FFF2-40B4-BE49-F238E27FC236}">
                <a16:creationId xmlns:a16="http://schemas.microsoft.com/office/drawing/2014/main" id="{2E87AF7E-E255-4F98-B3AE-CBEB070C63F5}"/>
              </a:ext>
            </a:extLst>
          </p:cNvPr>
          <p:cNvPicPr>
            <a:picLocks noChangeAspect="1"/>
          </p:cNvPicPr>
          <p:nvPr/>
        </p:nvPicPr>
        <p:blipFill>
          <a:blip r:embed="rId5"/>
          <a:stretch>
            <a:fillRect/>
          </a:stretch>
        </p:blipFill>
        <p:spPr>
          <a:xfrm>
            <a:off x="5156689" y="4998826"/>
            <a:ext cx="3251505" cy="765060"/>
          </a:xfrm>
          <a:prstGeom prst="rect">
            <a:avLst/>
          </a:prstGeom>
        </p:spPr>
      </p:pic>
    </p:spTree>
    <p:extLst>
      <p:ext uri="{BB962C8B-B14F-4D97-AF65-F5344CB8AC3E}">
        <p14:creationId xmlns:p14="http://schemas.microsoft.com/office/powerpoint/2010/main" val="1480465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B1E6ED-BA6F-46FB-BCE0-DECAFF4E1322}"/>
              </a:ext>
            </a:extLst>
          </p:cNvPr>
          <p:cNvSpPr>
            <a:spLocks noGrp="1"/>
          </p:cNvSpPr>
          <p:nvPr>
            <p:ph type="title"/>
          </p:nvPr>
        </p:nvSpPr>
        <p:spPr/>
        <p:txBody>
          <a:bodyPr/>
          <a:lstStyle/>
          <a:p>
            <a:r>
              <a:rPr lang="sv-SE" dirty="0">
                <a:cs typeface="Arial" panose="020B0604020202020204" pitchFamily="34" charset="0"/>
              </a:rPr>
              <a:t>Support, lathundar, instruktioner</a:t>
            </a:r>
            <a:endParaRPr lang="sv-SE" dirty="0"/>
          </a:p>
        </p:txBody>
      </p:sp>
      <p:sp>
        <p:nvSpPr>
          <p:cNvPr id="3" name="Platshållare för innehåll 2">
            <a:extLst>
              <a:ext uri="{FF2B5EF4-FFF2-40B4-BE49-F238E27FC236}">
                <a16:creationId xmlns:a16="http://schemas.microsoft.com/office/drawing/2014/main" id="{B72AFEDA-AD48-473C-A0EB-EE4F6D0A3281}"/>
              </a:ext>
            </a:extLst>
          </p:cNvPr>
          <p:cNvSpPr txBox="1">
            <a:spLocks/>
          </p:cNvSpPr>
          <p:nvPr/>
        </p:nvSpPr>
        <p:spPr>
          <a:xfrm>
            <a:off x="258266" y="2033868"/>
            <a:ext cx="6324018" cy="44367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lnSpc>
                <a:spcPct val="100000"/>
              </a:lnSpc>
              <a:spcBef>
                <a:spcPts val="750"/>
              </a:spcBef>
              <a:buNone/>
            </a:pPr>
            <a:r>
              <a:rPr lang="sv-SE" sz="1800" dirty="0"/>
              <a:t>Frågor gällande det specifika rummet:</a:t>
            </a:r>
          </a:p>
          <a:p>
            <a:pPr marL="342900" lvl="1" indent="0">
              <a:lnSpc>
                <a:spcPct val="100000"/>
              </a:lnSpc>
              <a:spcBef>
                <a:spcPts val="750"/>
              </a:spcBef>
              <a:buNone/>
            </a:pPr>
            <a:r>
              <a:rPr lang="sv-SE" sz="1400" dirty="0"/>
              <a:t>Kontakta rumsadministratör eller projektledare. Kontaktuppgifter till rumsadministratör hittar du under ”Medlemmar” (längst ner i rummet) och därefter i ”Administratör”.</a:t>
            </a:r>
          </a:p>
          <a:p>
            <a:pPr marL="342900" lvl="1" indent="0">
              <a:lnSpc>
                <a:spcPct val="100000"/>
              </a:lnSpc>
              <a:spcBef>
                <a:spcPts val="750"/>
              </a:spcBef>
              <a:buNone/>
            </a:pPr>
            <a:r>
              <a:rPr lang="sv-SE" sz="1800" dirty="0"/>
              <a:t>Funktionsbrevlådan (</a:t>
            </a:r>
            <a:r>
              <a:rPr lang="sv-SE" sz="1800" u="sng" dirty="0">
                <a:hlinkClick r:id="rId2">
                  <a:extLst>
                    <a:ext uri="{A12FA001-AC4F-418D-AE19-62706E023703}">
                      <ahyp:hlinkClr xmlns:ahyp="http://schemas.microsoft.com/office/drawing/2018/hyperlinkcolor" val="tx"/>
                    </a:ext>
                  </a:extLst>
                </a:hlinkClick>
              </a:rPr>
              <a:t>iop@skb.se</a:t>
            </a:r>
            <a:r>
              <a:rPr lang="sv-SE" sz="1800" dirty="0"/>
              <a:t>)</a:t>
            </a:r>
          </a:p>
          <a:p>
            <a:pPr lvl="1">
              <a:lnSpc>
                <a:spcPct val="100000"/>
              </a:lnSpc>
              <a:spcBef>
                <a:spcPts val="750"/>
              </a:spcBef>
            </a:pPr>
            <a:r>
              <a:rPr lang="sv-SE" sz="1400" dirty="0"/>
              <a:t>Förbättring av mallar eller formulär i ITSP.</a:t>
            </a:r>
          </a:p>
          <a:p>
            <a:pPr marL="342900" lvl="1" indent="0">
              <a:lnSpc>
                <a:spcPct val="100000"/>
              </a:lnSpc>
              <a:spcBef>
                <a:spcPts val="750"/>
              </a:spcBef>
              <a:buNone/>
            </a:pPr>
            <a:r>
              <a:rPr lang="sv-SE" sz="1800" dirty="0"/>
              <a:t>SKB Intranät</a:t>
            </a:r>
          </a:p>
          <a:p>
            <a:pPr marL="342900" lvl="1" indent="0">
              <a:lnSpc>
                <a:spcPct val="100000"/>
              </a:lnSpc>
              <a:spcBef>
                <a:spcPts val="750"/>
              </a:spcBef>
              <a:buNone/>
            </a:pPr>
            <a:r>
              <a:rPr lang="sv-SE" sz="1400" dirty="0"/>
              <a:t>IOP har en egen sida på intranätet. </a:t>
            </a:r>
            <a:br>
              <a:rPr lang="sv-SE" sz="1400" dirty="0"/>
            </a:br>
            <a:br>
              <a:rPr lang="sv-SE" sz="1400" dirty="0"/>
            </a:br>
            <a:r>
              <a:rPr lang="en-US" sz="1400" dirty="0">
                <a:hlinkClick r:id="rId3"/>
              </a:rPr>
              <a:t>Interaxo on Prem – SKB:s </a:t>
            </a:r>
            <a:r>
              <a:rPr lang="en-US" sz="1400" dirty="0" err="1">
                <a:hlinkClick r:id="rId3"/>
              </a:rPr>
              <a:t>intranät</a:t>
            </a:r>
            <a:br>
              <a:rPr lang="sv-SE" sz="1400" dirty="0"/>
            </a:br>
            <a:br>
              <a:rPr lang="sv-SE" sz="1400" dirty="0"/>
            </a:br>
            <a:r>
              <a:rPr lang="sv-SE" sz="1400" dirty="0"/>
              <a:t>Där finns:</a:t>
            </a:r>
          </a:p>
          <a:p>
            <a:pPr marL="514350" lvl="1" indent="-171450">
              <a:lnSpc>
                <a:spcPct val="100000"/>
              </a:lnSpc>
              <a:spcBef>
                <a:spcPts val="750"/>
              </a:spcBef>
            </a:pPr>
            <a:r>
              <a:rPr lang="sv-SE" sz="1400" dirty="0"/>
              <a:t>Beställningsformulär för nytt projektrum och ny mall.</a:t>
            </a:r>
          </a:p>
          <a:p>
            <a:pPr marL="514350" lvl="1" indent="-171450">
              <a:lnSpc>
                <a:spcPct val="100000"/>
              </a:lnSpc>
              <a:spcBef>
                <a:spcPts val="750"/>
              </a:spcBef>
            </a:pPr>
            <a:r>
              <a:rPr lang="sv-SE" sz="1400" dirty="0"/>
              <a:t>Instruktioner och lathundar.</a:t>
            </a:r>
          </a:p>
          <a:p>
            <a:pPr marL="514350" lvl="1" indent="-171450">
              <a:lnSpc>
                <a:spcPct val="100000"/>
              </a:lnSpc>
              <a:spcBef>
                <a:spcPts val="750"/>
              </a:spcBef>
            </a:pPr>
            <a:r>
              <a:rPr lang="sv-SE" sz="1400" dirty="0"/>
              <a:t>Info om support.</a:t>
            </a:r>
          </a:p>
          <a:p>
            <a:pPr marL="628650" lvl="1" indent="-285750">
              <a:lnSpc>
                <a:spcPct val="100000"/>
              </a:lnSpc>
              <a:spcBef>
                <a:spcPts val="750"/>
              </a:spcBef>
            </a:pPr>
            <a:endParaRPr lang="sv-SE" sz="1700" dirty="0"/>
          </a:p>
          <a:p>
            <a:pPr marL="685800" lvl="2" indent="0">
              <a:buNone/>
            </a:pPr>
            <a:endParaRPr lang="sv-SE" sz="900" dirty="0"/>
          </a:p>
        </p:txBody>
      </p:sp>
      <p:pic>
        <p:nvPicPr>
          <p:cNvPr id="5" name="Bildobjekt 4">
            <a:extLst>
              <a:ext uri="{FF2B5EF4-FFF2-40B4-BE49-F238E27FC236}">
                <a16:creationId xmlns:a16="http://schemas.microsoft.com/office/drawing/2014/main" id="{247A0B9C-DD16-4772-8847-E4B3D2C7F0C8}"/>
              </a:ext>
            </a:extLst>
          </p:cNvPr>
          <p:cNvPicPr>
            <a:picLocks noChangeAspect="1"/>
          </p:cNvPicPr>
          <p:nvPr/>
        </p:nvPicPr>
        <p:blipFill>
          <a:blip r:embed="rId4"/>
          <a:stretch>
            <a:fillRect/>
          </a:stretch>
        </p:blipFill>
        <p:spPr>
          <a:xfrm>
            <a:off x="6697555" y="2214714"/>
            <a:ext cx="1728572" cy="1214286"/>
          </a:xfrm>
          <a:prstGeom prst="rect">
            <a:avLst/>
          </a:prstGeom>
        </p:spPr>
      </p:pic>
    </p:spTree>
    <p:extLst>
      <p:ext uri="{BB962C8B-B14F-4D97-AF65-F5344CB8AC3E}">
        <p14:creationId xmlns:p14="http://schemas.microsoft.com/office/powerpoint/2010/main" val="3411431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38E2438-8609-4E4A-ADE5-C9EC6E2E5F46}"/>
              </a:ext>
            </a:extLst>
          </p:cNvPr>
          <p:cNvSpPr>
            <a:spLocks noGrp="1"/>
          </p:cNvSpPr>
          <p:nvPr>
            <p:ph idx="1"/>
          </p:nvPr>
        </p:nvSpPr>
        <p:spPr>
          <a:xfrm>
            <a:off x="0" y="1695926"/>
            <a:ext cx="8713788" cy="4480243"/>
          </a:xfrm>
        </p:spPr>
        <p:txBody>
          <a:bodyPr>
            <a:normAutofit/>
          </a:bodyPr>
          <a:lstStyle/>
          <a:p>
            <a:r>
              <a:rPr lang="sv-SE" sz="1600" dirty="0"/>
              <a:t>Interaxo On </a:t>
            </a:r>
            <a:r>
              <a:rPr lang="sv-SE" sz="1600" dirty="0" err="1"/>
              <a:t>Prem</a:t>
            </a:r>
            <a:r>
              <a:rPr lang="sv-SE" sz="1600" dirty="0"/>
              <a:t> (i fortsättningen IOP) är en projektportal där data lagras internt hos SKB. Den är avsedd att användas för att hålla samman projektdokumentation gällande kommunikation, filutbyte, filleveranser, projektmötesanteckningar med mera.</a:t>
            </a:r>
          </a:p>
          <a:p>
            <a:r>
              <a:rPr lang="sv-SE" sz="1600" dirty="0"/>
              <a:t>Inloggning till IOP kan ske från både internt nätverk och externt via Internet.</a:t>
            </a:r>
          </a:p>
          <a:p>
            <a:r>
              <a:rPr lang="sv-SE" sz="1600" dirty="0"/>
              <a:t>För att få tillgång till IOP krävs det att användaren har rätt säkerhetsprövning samt har skrivit på sekretessförbindelse.</a:t>
            </a:r>
          </a:p>
          <a:p>
            <a:r>
              <a:rPr lang="sv-SE" sz="1600" dirty="0"/>
              <a:t>Följande information får </a:t>
            </a:r>
            <a:r>
              <a:rPr lang="sv-SE" sz="1600" u="sng" dirty="0"/>
              <a:t>INTE</a:t>
            </a:r>
            <a:r>
              <a:rPr lang="sv-SE" sz="1600" dirty="0"/>
              <a:t> laddas upp på IOP:</a:t>
            </a:r>
          </a:p>
          <a:p>
            <a:pPr lvl="1"/>
            <a:r>
              <a:rPr lang="sv-SE" sz="1400" dirty="0"/>
              <a:t>Handlingar som klassificeras som företagshemliga C4.</a:t>
            </a:r>
          </a:p>
          <a:p>
            <a:pPr lvl="1"/>
            <a:r>
              <a:rPr lang="sv-SE" sz="1400" dirty="0"/>
              <a:t>Handlingar som omfattas av exportkontrollen i SSMFS 2008:3 avseende dubbla användningsområden med följande definition enligt Rådets förordning 428/2009.</a:t>
            </a:r>
          </a:p>
          <a:p>
            <a:pPr lvl="1"/>
            <a:r>
              <a:rPr lang="sv-SE" sz="1400" dirty="0"/>
              <a:t>Omfattningen av produkter med dubbla användningsområden förtydligas i Rådets förordning 428/2009 Bilaga 1, Kategori 0.</a:t>
            </a:r>
          </a:p>
          <a:p>
            <a:r>
              <a:rPr lang="sv-SE" sz="1600" dirty="0"/>
              <a:t>Se mer information kring IOP på intranätet:</a:t>
            </a:r>
            <a:br>
              <a:rPr lang="sv-SE" sz="1600" dirty="0"/>
            </a:br>
            <a:r>
              <a:rPr lang="en-US" sz="1600" dirty="0">
                <a:hlinkClick r:id="rId3"/>
              </a:rPr>
              <a:t>Interaxo on Prem – SKB:s </a:t>
            </a:r>
            <a:r>
              <a:rPr lang="en-US" sz="1600" dirty="0" err="1">
                <a:hlinkClick r:id="rId3"/>
              </a:rPr>
              <a:t>intranät</a:t>
            </a:r>
            <a:endParaRPr lang="sv-SE" sz="1600" dirty="0"/>
          </a:p>
          <a:p>
            <a:pPr marL="0" indent="0">
              <a:buNone/>
            </a:pPr>
            <a:endParaRPr lang="sv-SE" dirty="0"/>
          </a:p>
        </p:txBody>
      </p:sp>
      <p:sp>
        <p:nvSpPr>
          <p:cNvPr id="3" name="Rubrik 2">
            <a:extLst>
              <a:ext uri="{FF2B5EF4-FFF2-40B4-BE49-F238E27FC236}">
                <a16:creationId xmlns:a16="http://schemas.microsoft.com/office/drawing/2014/main" id="{D2F3905B-F801-4D9E-8D0E-BD30A300D88F}"/>
              </a:ext>
            </a:extLst>
          </p:cNvPr>
          <p:cNvSpPr>
            <a:spLocks noGrp="1"/>
          </p:cNvSpPr>
          <p:nvPr>
            <p:ph type="title"/>
          </p:nvPr>
        </p:nvSpPr>
        <p:spPr>
          <a:xfrm>
            <a:off x="408112" y="461806"/>
            <a:ext cx="7678941" cy="540060"/>
          </a:xfrm>
        </p:spPr>
        <p:txBody>
          <a:bodyPr/>
          <a:lstStyle/>
          <a:p>
            <a:r>
              <a:rPr lang="sv-SE" dirty="0"/>
              <a:t>Grundläggande information</a:t>
            </a:r>
          </a:p>
        </p:txBody>
      </p:sp>
    </p:spTree>
    <p:extLst>
      <p:ext uri="{BB962C8B-B14F-4D97-AF65-F5344CB8AC3E}">
        <p14:creationId xmlns:p14="http://schemas.microsoft.com/office/powerpoint/2010/main" val="1902227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hlinkClick r:id="rId3"/>
            <a:extLst>
              <a:ext uri="{FF2B5EF4-FFF2-40B4-BE49-F238E27FC236}">
                <a16:creationId xmlns:a16="http://schemas.microsoft.com/office/drawing/2014/main" id="{FD94F468-6AC6-4CA0-8F89-DBEFFFC604B3}"/>
              </a:ext>
            </a:extLst>
          </p:cNvPr>
          <p:cNvSpPr>
            <a:spLocks noGrp="1"/>
          </p:cNvSpPr>
          <p:nvPr>
            <p:ph idx="1"/>
          </p:nvPr>
        </p:nvSpPr>
        <p:spPr>
          <a:xfrm>
            <a:off x="-123600" y="1744219"/>
            <a:ext cx="8713788" cy="4346225"/>
          </a:xfrm>
        </p:spPr>
        <p:txBody>
          <a:bodyPr/>
          <a:lstStyle/>
          <a:p>
            <a:r>
              <a:rPr lang="sv-SE" sz="1600" dirty="0"/>
              <a:t>För att få tillgång till IOP krävs att man blir inbjuden till ett projektrum.</a:t>
            </a:r>
          </a:p>
          <a:p>
            <a:r>
              <a:rPr lang="sv-SE" sz="1600" dirty="0"/>
              <a:t>Är det första gången man använder IOP behöver man aktivera sitt konto och sätta lösenord och ordna tvåfaktorsinloggning. Beskrivning hur detta görs och hur man loggar in finns i följande instruktion:</a:t>
            </a:r>
            <a:br>
              <a:rPr lang="sv-SE" sz="1600" dirty="0"/>
            </a:br>
            <a:br>
              <a:rPr lang="sv-SE" sz="1600" dirty="0"/>
            </a:br>
            <a:r>
              <a:rPr lang="sv-SE" sz="1600" u="sng" dirty="0">
                <a:hlinkClick r:id="rId4"/>
              </a:rPr>
              <a:t>2041408 - Interaxo On </a:t>
            </a:r>
            <a:r>
              <a:rPr lang="sv-SE" sz="1600" u="sng" dirty="0" err="1">
                <a:hlinkClick r:id="rId4"/>
              </a:rPr>
              <a:t>Prem</a:t>
            </a:r>
            <a:r>
              <a:rPr lang="sv-SE" sz="1600" u="sng" dirty="0">
                <a:hlinkClick r:id="rId4"/>
              </a:rPr>
              <a:t> (IOP), Quickguide inloggning</a:t>
            </a:r>
            <a:endParaRPr lang="sv-SE" sz="1600" u="sng" dirty="0"/>
          </a:p>
          <a:p>
            <a:endParaRPr lang="sv-SE" sz="1600" u="sng" dirty="0"/>
          </a:p>
          <a:p>
            <a:r>
              <a:rPr lang="sv-SE" sz="1600" dirty="0"/>
              <a:t>Om du glömt/vill ändra lösenord se följande instruktion: </a:t>
            </a:r>
            <a:br>
              <a:rPr lang="sv-SE" sz="1600" dirty="0"/>
            </a:br>
            <a:br>
              <a:rPr lang="sv-SE" sz="1600" dirty="0"/>
            </a:br>
            <a:r>
              <a:rPr lang="sv-SE" sz="1600" u="sng" dirty="0">
                <a:solidFill>
                  <a:srgbClr val="0000FF"/>
                </a:solidFill>
              </a:rPr>
              <a:t>2054796 - Byte / återställning av lösenord i </a:t>
            </a:r>
            <a:r>
              <a:rPr lang="sv-SE" sz="1600" u="sng" dirty="0" err="1">
                <a:solidFill>
                  <a:srgbClr val="0000FF"/>
                </a:solidFill>
              </a:rPr>
              <a:t>Interaxo</a:t>
            </a:r>
            <a:r>
              <a:rPr lang="sv-SE" sz="1600" u="sng" dirty="0">
                <a:solidFill>
                  <a:srgbClr val="0000FF"/>
                </a:solidFill>
              </a:rPr>
              <a:t> </a:t>
            </a:r>
            <a:r>
              <a:rPr lang="sv-SE" sz="1600" u="sng" dirty="0" err="1">
                <a:solidFill>
                  <a:srgbClr val="0000FF"/>
                </a:solidFill>
              </a:rPr>
              <a:t>OnPrem</a:t>
            </a:r>
            <a:endParaRPr lang="sv-SE" sz="1600" u="sng" dirty="0">
              <a:solidFill>
                <a:srgbClr val="0000FF"/>
              </a:solidFill>
            </a:endParaRPr>
          </a:p>
          <a:p>
            <a:endParaRPr lang="sv-SE" sz="1600" dirty="0"/>
          </a:p>
          <a:p>
            <a:endParaRPr lang="sv-SE" dirty="0"/>
          </a:p>
        </p:txBody>
      </p:sp>
      <p:sp>
        <p:nvSpPr>
          <p:cNvPr id="3" name="Rubrik 2">
            <a:extLst>
              <a:ext uri="{FF2B5EF4-FFF2-40B4-BE49-F238E27FC236}">
                <a16:creationId xmlns:a16="http://schemas.microsoft.com/office/drawing/2014/main" id="{4E73D024-D0C9-431A-BEF3-17E4564D49E8}"/>
              </a:ext>
            </a:extLst>
          </p:cNvPr>
          <p:cNvSpPr>
            <a:spLocks noGrp="1"/>
          </p:cNvSpPr>
          <p:nvPr>
            <p:ph type="title"/>
          </p:nvPr>
        </p:nvSpPr>
        <p:spPr>
          <a:xfrm>
            <a:off x="393824" y="461806"/>
            <a:ext cx="7678941" cy="540060"/>
          </a:xfrm>
        </p:spPr>
        <p:txBody>
          <a:bodyPr/>
          <a:lstStyle/>
          <a:p>
            <a:r>
              <a:rPr lang="sv-SE" dirty="0"/>
              <a:t>Inloggning</a:t>
            </a:r>
          </a:p>
        </p:txBody>
      </p:sp>
      <p:pic>
        <p:nvPicPr>
          <p:cNvPr id="4" name="Bildobjekt 3">
            <a:extLst>
              <a:ext uri="{FF2B5EF4-FFF2-40B4-BE49-F238E27FC236}">
                <a16:creationId xmlns:a16="http://schemas.microsoft.com/office/drawing/2014/main" id="{EB7265D8-FCF6-4CD7-837F-2FD50AEC0B40}"/>
              </a:ext>
            </a:extLst>
          </p:cNvPr>
          <p:cNvPicPr>
            <a:picLocks noChangeAspect="1"/>
          </p:cNvPicPr>
          <p:nvPr/>
        </p:nvPicPr>
        <p:blipFill>
          <a:blip r:embed="rId5"/>
          <a:stretch>
            <a:fillRect/>
          </a:stretch>
        </p:blipFill>
        <p:spPr>
          <a:xfrm>
            <a:off x="6260538" y="3002917"/>
            <a:ext cx="2195256" cy="2066611"/>
          </a:xfrm>
          <a:prstGeom prst="rect">
            <a:avLst/>
          </a:prstGeom>
        </p:spPr>
      </p:pic>
    </p:spTree>
    <p:extLst>
      <p:ext uri="{BB962C8B-B14F-4D97-AF65-F5344CB8AC3E}">
        <p14:creationId xmlns:p14="http://schemas.microsoft.com/office/powerpoint/2010/main" val="1138791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77A52DF-5DDE-4361-A635-D6DA7F8C7658}"/>
              </a:ext>
            </a:extLst>
          </p:cNvPr>
          <p:cNvSpPr>
            <a:spLocks noGrp="1"/>
          </p:cNvSpPr>
          <p:nvPr>
            <p:ph type="title"/>
          </p:nvPr>
        </p:nvSpPr>
        <p:spPr>
          <a:xfrm>
            <a:off x="403908" y="288287"/>
            <a:ext cx="7678941" cy="706379"/>
          </a:xfrm>
        </p:spPr>
        <p:txBody>
          <a:bodyPr/>
          <a:lstStyle/>
          <a:p>
            <a:r>
              <a:rPr lang="sv-SE" dirty="0"/>
              <a:t>Gränssnitt - Startsida</a:t>
            </a:r>
          </a:p>
        </p:txBody>
      </p:sp>
      <p:pic>
        <p:nvPicPr>
          <p:cNvPr id="5" name="Bildobjekt 4">
            <a:extLst>
              <a:ext uri="{FF2B5EF4-FFF2-40B4-BE49-F238E27FC236}">
                <a16:creationId xmlns:a16="http://schemas.microsoft.com/office/drawing/2014/main" id="{7C628A80-6710-453D-8D67-EF4B1876CAB8}"/>
              </a:ext>
            </a:extLst>
          </p:cNvPr>
          <p:cNvPicPr>
            <a:picLocks noChangeAspect="1"/>
          </p:cNvPicPr>
          <p:nvPr/>
        </p:nvPicPr>
        <p:blipFill>
          <a:blip r:embed="rId3"/>
          <a:stretch>
            <a:fillRect/>
          </a:stretch>
        </p:blipFill>
        <p:spPr>
          <a:xfrm>
            <a:off x="1736260" y="2095582"/>
            <a:ext cx="6772275" cy="4300612"/>
          </a:xfrm>
          <a:prstGeom prst="rect">
            <a:avLst/>
          </a:prstGeom>
        </p:spPr>
      </p:pic>
      <p:sp>
        <p:nvSpPr>
          <p:cNvPr id="6" name="textruta 5">
            <a:extLst>
              <a:ext uri="{FF2B5EF4-FFF2-40B4-BE49-F238E27FC236}">
                <a16:creationId xmlns:a16="http://schemas.microsoft.com/office/drawing/2014/main" id="{6DE69884-77CC-46E1-8D5F-6547573E2F52}"/>
              </a:ext>
            </a:extLst>
          </p:cNvPr>
          <p:cNvSpPr txBox="1"/>
          <p:nvPr/>
        </p:nvSpPr>
        <p:spPr>
          <a:xfrm>
            <a:off x="685100" y="1316134"/>
            <a:ext cx="1100138" cy="523220"/>
          </a:xfrm>
          <a:prstGeom prst="rect">
            <a:avLst/>
          </a:prstGeom>
          <a:noFill/>
        </p:spPr>
        <p:txBody>
          <a:bodyPr wrap="square" rtlCol="0">
            <a:spAutoFit/>
          </a:bodyPr>
          <a:lstStyle/>
          <a:p>
            <a:r>
              <a:rPr lang="sv-SE" sz="1400" dirty="0"/>
              <a:t>Tillbaka till startsidan</a:t>
            </a:r>
          </a:p>
        </p:txBody>
      </p:sp>
      <p:cxnSp>
        <p:nvCxnSpPr>
          <p:cNvPr id="8" name="Rak pilkoppling 7">
            <a:extLst>
              <a:ext uri="{FF2B5EF4-FFF2-40B4-BE49-F238E27FC236}">
                <a16:creationId xmlns:a16="http://schemas.microsoft.com/office/drawing/2014/main" id="{4A9C125C-4903-4F5F-9305-2F37759A3102}"/>
              </a:ext>
            </a:extLst>
          </p:cNvPr>
          <p:cNvCxnSpPr>
            <a:cxnSpLocks/>
            <a:stCxn id="6" idx="2"/>
          </p:cNvCxnSpPr>
          <p:nvPr/>
        </p:nvCxnSpPr>
        <p:spPr>
          <a:xfrm>
            <a:off x="1235169" y="1839354"/>
            <a:ext cx="410763" cy="222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ruta 9">
            <a:extLst>
              <a:ext uri="{FF2B5EF4-FFF2-40B4-BE49-F238E27FC236}">
                <a16:creationId xmlns:a16="http://schemas.microsoft.com/office/drawing/2014/main" id="{73FE0592-9EA9-48E3-B6BF-9BA1249119E5}"/>
              </a:ext>
            </a:extLst>
          </p:cNvPr>
          <p:cNvSpPr txBox="1"/>
          <p:nvPr/>
        </p:nvSpPr>
        <p:spPr>
          <a:xfrm>
            <a:off x="7858453" y="1381402"/>
            <a:ext cx="1100138" cy="523220"/>
          </a:xfrm>
          <a:prstGeom prst="rect">
            <a:avLst/>
          </a:prstGeom>
          <a:noFill/>
        </p:spPr>
        <p:txBody>
          <a:bodyPr wrap="square" rtlCol="0">
            <a:spAutoFit/>
          </a:bodyPr>
          <a:lstStyle/>
          <a:p>
            <a:r>
              <a:rPr lang="sv-SE" sz="1400" dirty="0"/>
              <a:t>Personlig inställning</a:t>
            </a:r>
          </a:p>
        </p:txBody>
      </p:sp>
      <p:cxnSp>
        <p:nvCxnSpPr>
          <p:cNvPr id="12" name="Rak pilkoppling 11">
            <a:extLst>
              <a:ext uri="{FF2B5EF4-FFF2-40B4-BE49-F238E27FC236}">
                <a16:creationId xmlns:a16="http://schemas.microsoft.com/office/drawing/2014/main" id="{6F094EFA-49BE-4440-894D-31ED1D2CEBBF}"/>
              </a:ext>
            </a:extLst>
          </p:cNvPr>
          <p:cNvCxnSpPr>
            <a:cxnSpLocks/>
          </p:cNvCxnSpPr>
          <p:nvPr/>
        </p:nvCxnSpPr>
        <p:spPr>
          <a:xfrm>
            <a:off x="8329941" y="1881737"/>
            <a:ext cx="0" cy="213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E0271130-81E3-4D01-B732-AD7116986823}"/>
              </a:ext>
            </a:extLst>
          </p:cNvPr>
          <p:cNvSpPr txBox="1"/>
          <p:nvPr/>
        </p:nvSpPr>
        <p:spPr>
          <a:xfrm>
            <a:off x="66674" y="2273953"/>
            <a:ext cx="1669585" cy="307777"/>
          </a:xfrm>
          <a:prstGeom prst="rect">
            <a:avLst/>
          </a:prstGeom>
          <a:noFill/>
        </p:spPr>
        <p:txBody>
          <a:bodyPr wrap="square" rtlCol="0">
            <a:spAutoFit/>
          </a:bodyPr>
          <a:lstStyle/>
          <a:p>
            <a:r>
              <a:rPr lang="sv-SE" sz="1400" dirty="0"/>
              <a:t>Visa arbetsområde</a:t>
            </a:r>
          </a:p>
        </p:txBody>
      </p:sp>
      <p:sp>
        <p:nvSpPr>
          <p:cNvPr id="14" name="textruta 13">
            <a:extLst>
              <a:ext uri="{FF2B5EF4-FFF2-40B4-BE49-F238E27FC236}">
                <a16:creationId xmlns:a16="http://schemas.microsoft.com/office/drawing/2014/main" id="{FFF7D78E-9D29-4A36-98EB-E29A810DEECD}"/>
              </a:ext>
            </a:extLst>
          </p:cNvPr>
          <p:cNvSpPr txBox="1"/>
          <p:nvPr/>
        </p:nvSpPr>
        <p:spPr>
          <a:xfrm>
            <a:off x="2335306" y="1387116"/>
            <a:ext cx="1908073" cy="523220"/>
          </a:xfrm>
          <a:prstGeom prst="rect">
            <a:avLst/>
          </a:prstGeom>
          <a:noFill/>
        </p:spPr>
        <p:txBody>
          <a:bodyPr wrap="square" rtlCol="0">
            <a:spAutoFit/>
          </a:bodyPr>
          <a:lstStyle/>
          <a:p>
            <a:r>
              <a:rPr lang="sv-SE" sz="1400" dirty="0"/>
              <a:t>Visa alla rum eller de som är favoritmärkta</a:t>
            </a:r>
          </a:p>
        </p:txBody>
      </p:sp>
      <p:sp>
        <p:nvSpPr>
          <p:cNvPr id="16" name="textruta 15">
            <a:extLst>
              <a:ext uri="{FF2B5EF4-FFF2-40B4-BE49-F238E27FC236}">
                <a16:creationId xmlns:a16="http://schemas.microsoft.com/office/drawing/2014/main" id="{1213809B-0661-4533-8B9C-921394AD89E7}"/>
              </a:ext>
            </a:extLst>
          </p:cNvPr>
          <p:cNvSpPr txBox="1"/>
          <p:nvPr/>
        </p:nvSpPr>
        <p:spPr>
          <a:xfrm>
            <a:off x="6196012" y="1381402"/>
            <a:ext cx="1240632" cy="307777"/>
          </a:xfrm>
          <a:prstGeom prst="rect">
            <a:avLst/>
          </a:prstGeom>
          <a:noFill/>
        </p:spPr>
        <p:txBody>
          <a:bodyPr wrap="square" rtlCol="0">
            <a:spAutoFit/>
          </a:bodyPr>
          <a:lstStyle/>
          <a:p>
            <a:r>
              <a:rPr lang="sv-SE" sz="1400" dirty="0"/>
              <a:t>Sökfunktion</a:t>
            </a:r>
          </a:p>
        </p:txBody>
      </p:sp>
      <p:cxnSp>
        <p:nvCxnSpPr>
          <p:cNvPr id="19" name="Rak pilkoppling 18">
            <a:extLst>
              <a:ext uri="{FF2B5EF4-FFF2-40B4-BE49-F238E27FC236}">
                <a16:creationId xmlns:a16="http://schemas.microsoft.com/office/drawing/2014/main" id="{5EE69BA7-E505-4E90-8A76-1CCD90711693}"/>
              </a:ext>
            </a:extLst>
          </p:cNvPr>
          <p:cNvCxnSpPr>
            <a:cxnSpLocks/>
          </p:cNvCxnSpPr>
          <p:nvPr/>
        </p:nvCxnSpPr>
        <p:spPr>
          <a:xfrm>
            <a:off x="1617525" y="2496245"/>
            <a:ext cx="205487" cy="85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Rak pilkoppling 23">
            <a:extLst>
              <a:ext uri="{FF2B5EF4-FFF2-40B4-BE49-F238E27FC236}">
                <a16:creationId xmlns:a16="http://schemas.microsoft.com/office/drawing/2014/main" id="{2821EA1C-F453-4B79-A5CF-126268E2E0B6}"/>
              </a:ext>
            </a:extLst>
          </p:cNvPr>
          <p:cNvCxnSpPr>
            <a:cxnSpLocks/>
          </p:cNvCxnSpPr>
          <p:nvPr/>
        </p:nvCxnSpPr>
        <p:spPr>
          <a:xfrm flipH="1">
            <a:off x="2657475" y="1904622"/>
            <a:ext cx="235744" cy="591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Rak pilkoppling 25">
            <a:extLst>
              <a:ext uri="{FF2B5EF4-FFF2-40B4-BE49-F238E27FC236}">
                <a16:creationId xmlns:a16="http://schemas.microsoft.com/office/drawing/2014/main" id="{7B19A091-98CE-4291-BA20-8C716C882D14}"/>
              </a:ext>
            </a:extLst>
          </p:cNvPr>
          <p:cNvCxnSpPr/>
          <p:nvPr/>
        </p:nvCxnSpPr>
        <p:spPr>
          <a:xfrm>
            <a:off x="6629400" y="1689179"/>
            <a:ext cx="314325" cy="437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ruta 26">
            <a:extLst>
              <a:ext uri="{FF2B5EF4-FFF2-40B4-BE49-F238E27FC236}">
                <a16:creationId xmlns:a16="http://schemas.microsoft.com/office/drawing/2014/main" id="{7B79E6E0-86A8-4E3D-8EAD-4C053BEF606E}"/>
              </a:ext>
            </a:extLst>
          </p:cNvPr>
          <p:cNvSpPr txBox="1"/>
          <p:nvPr/>
        </p:nvSpPr>
        <p:spPr>
          <a:xfrm>
            <a:off x="86053" y="2774935"/>
            <a:ext cx="1553160" cy="1384995"/>
          </a:xfrm>
          <a:prstGeom prst="rect">
            <a:avLst/>
          </a:prstGeom>
          <a:noFill/>
        </p:spPr>
        <p:txBody>
          <a:bodyPr wrap="square" rtlCol="0">
            <a:spAutoFit/>
          </a:bodyPr>
          <a:lstStyle/>
          <a:p>
            <a:r>
              <a:rPr lang="sv-SE" sz="1400" dirty="0"/>
              <a:t>Här visas de projektrum som man har tillgång till utifrån de filterval man gjort.</a:t>
            </a:r>
          </a:p>
        </p:txBody>
      </p:sp>
      <p:cxnSp>
        <p:nvCxnSpPr>
          <p:cNvPr id="29" name="Rak pilkoppling 28">
            <a:extLst>
              <a:ext uri="{FF2B5EF4-FFF2-40B4-BE49-F238E27FC236}">
                <a16:creationId xmlns:a16="http://schemas.microsoft.com/office/drawing/2014/main" id="{684E56F3-B76B-4C09-AC3B-73EE851E9D82}"/>
              </a:ext>
            </a:extLst>
          </p:cNvPr>
          <p:cNvCxnSpPr>
            <a:cxnSpLocks/>
          </p:cNvCxnSpPr>
          <p:nvPr/>
        </p:nvCxnSpPr>
        <p:spPr>
          <a:xfrm>
            <a:off x="1294971" y="3575434"/>
            <a:ext cx="1233917" cy="1035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ruta 29">
            <a:extLst>
              <a:ext uri="{FF2B5EF4-FFF2-40B4-BE49-F238E27FC236}">
                <a16:creationId xmlns:a16="http://schemas.microsoft.com/office/drawing/2014/main" id="{5A2B9A27-44BD-4147-8FAF-43F5CF52DFAC}"/>
              </a:ext>
            </a:extLst>
          </p:cNvPr>
          <p:cNvSpPr txBox="1"/>
          <p:nvPr/>
        </p:nvSpPr>
        <p:spPr>
          <a:xfrm>
            <a:off x="5716189" y="2944213"/>
            <a:ext cx="1806179" cy="523220"/>
          </a:xfrm>
          <a:prstGeom prst="rect">
            <a:avLst/>
          </a:prstGeom>
          <a:noFill/>
        </p:spPr>
        <p:txBody>
          <a:bodyPr wrap="square" rtlCol="0">
            <a:spAutoFit/>
          </a:bodyPr>
          <a:lstStyle/>
          <a:p>
            <a:r>
              <a:rPr lang="sv-SE" sz="1400" dirty="0"/>
              <a:t>Ladda senast ändrade filer</a:t>
            </a:r>
          </a:p>
        </p:txBody>
      </p:sp>
      <p:sp>
        <p:nvSpPr>
          <p:cNvPr id="31" name="textruta 30">
            <a:extLst>
              <a:ext uri="{FF2B5EF4-FFF2-40B4-BE49-F238E27FC236}">
                <a16:creationId xmlns:a16="http://schemas.microsoft.com/office/drawing/2014/main" id="{CB17F351-2C0D-4F21-8E0C-F14F4B29B92A}"/>
              </a:ext>
            </a:extLst>
          </p:cNvPr>
          <p:cNvSpPr txBox="1"/>
          <p:nvPr/>
        </p:nvSpPr>
        <p:spPr>
          <a:xfrm>
            <a:off x="4121944" y="5445899"/>
            <a:ext cx="1806178" cy="523220"/>
          </a:xfrm>
          <a:prstGeom prst="rect">
            <a:avLst/>
          </a:prstGeom>
          <a:noFill/>
        </p:spPr>
        <p:txBody>
          <a:bodyPr wrap="square" rtlCol="0">
            <a:spAutoFit/>
          </a:bodyPr>
          <a:lstStyle/>
          <a:p>
            <a:r>
              <a:rPr lang="sv-SE" sz="1400" dirty="0"/>
              <a:t>Ladda poster som har slutdatum</a:t>
            </a:r>
          </a:p>
        </p:txBody>
      </p:sp>
      <p:sp>
        <p:nvSpPr>
          <p:cNvPr id="32" name="textruta 31">
            <a:extLst>
              <a:ext uri="{FF2B5EF4-FFF2-40B4-BE49-F238E27FC236}">
                <a16:creationId xmlns:a16="http://schemas.microsoft.com/office/drawing/2014/main" id="{F94C4422-1727-42E8-A43B-C45BE454256A}"/>
              </a:ext>
            </a:extLst>
          </p:cNvPr>
          <p:cNvSpPr txBox="1"/>
          <p:nvPr/>
        </p:nvSpPr>
        <p:spPr>
          <a:xfrm>
            <a:off x="5716190" y="4883662"/>
            <a:ext cx="1306116" cy="523220"/>
          </a:xfrm>
          <a:prstGeom prst="rect">
            <a:avLst/>
          </a:prstGeom>
          <a:noFill/>
        </p:spPr>
        <p:txBody>
          <a:bodyPr wrap="square" rtlCol="0">
            <a:spAutoFit/>
          </a:bodyPr>
          <a:lstStyle/>
          <a:p>
            <a:r>
              <a:rPr lang="sv-SE" sz="1400" dirty="0"/>
              <a:t>Ladda de filer som man låst</a:t>
            </a:r>
          </a:p>
        </p:txBody>
      </p:sp>
      <p:cxnSp>
        <p:nvCxnSpPr>
          <p:cNvPr id="34" name="Rak pilkoppling 33">
            <a:extLst>
              <a:ext uri="{FF2B5EF4-FFF2-40B4-BE49-F238E27FC236}">
                <a16:creationId xmlns:a16="http://schemas.microsoft.com/office/drawing/2014/main" id="{6A12D011-95FC-4BE7-97D8-DF377978AE5D}"/>
              </a:ext>
            </a:extLst>
          </p:cNvPr>
          <p:cNvCxnSpPr/>
          <p:nvPr/>
        </p:nvCxnSpPr>
        <p:spPr>
          <a:xfrm flipH="1">
            <a:off x="4986338" y="5898968"/>
            <a:ext cx="171450" cy="411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F8280107-67DB-46E8-A0D7-DD16AF8EBA13}"/>
              </a:ext>
            </a:extLst>
          </p:cNvPr>
          <p:cNvSpPr txBox="1"/>
          <p:nvPr/>
        </p:nvSpPr>
        <p:spPr>
          <a:xfrm>
            <a:off x="79996" y="4316623"/>
            <a:ext cx="1549538" cy="738664"/>
          </a:xfrm>
          <a:prstGeom prst="rect">
            <a:avLst/>
          </a:prstGeom>
          <a:noFill/>
        </p:spPr>
        <p:txBody>
          <a:bodyPr wrap="square" rtlCol="0">
            <a:spAutoFit/>
          </a:bodyPr>
          <a:lstStyle/>
          <a:p>
            <a:r>
              <a:rPr lang="sv-SE" sz="1400" dirty="0"/>
              <a:t>Klicka i stjärnan för att göra ett rum till favorit</a:t>
            </a:r>
          </a:p>
        </p:txBody>
      </p:sp>
      <p:cxnSp>
        <p:nvCxnSpPr>
          <p:cNvPr id="41" name="Rak pilkoppling 40">
            <a:extLst>
              <a:ext uri="{FF2B5EF4-FFF2-40B4-BE49-F238E27FC236}">
                <a16:creationId xmlns:a16="http://schemas.microsoft.com/office/drawing/2014/main" id="{76EFBC04-4439-491C-8D05-7B5901799A90}"/>
              </a:ext>
            </a:extLst>
          </p:cNvPr>
          <p:cNvCxnSpPr/>
          <p:nvPr/>
        </p:nvCxnSpPr>
        <p:spPr>
          <a:xfrm flipV="1">
            <a:off x="1500188" y="4316623"/>
            <a:ext cx="285050" cy="162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ruta 41">
            <a:extLst>
              <a:ext uri="{FF2B5EF4-FFF2-40B4-BE49-F238E27FC236}">
                <a16:creationId xmlns:a16="http://schemas.microsoft.com/office/drawing/2014/main" id="{950A8AD1-5C22-413E-B9F3-613F8A580943}"/>
              </a:ext>
            </a:extLst>
          </p:cNvPr>
          <p:cNvSpPr txBox="1"/>
          <p:nvPr/>
        </p:nvSpPr>
        <p:spPr>
          <a:xfrm>
            <a:off x="86052" y="5184289"/>
            <a:ext cx="1414135" cy="738664"/>
          </a:xfrm>
          <a:prstGeom prst="rect">
            <a:avLst/>
          </a:prstGeom>
          <a:noFill/>
        </p:spPr>
        <p:txBody>
          <a:bodyPr wrap="square" rtlCol="0">
            <a:spAutoFit/>
          </a:bodyPr>
          <a:lstStyle/>
          <a:p>
            <a:r>
              <a:rPr lang="sv-SE" sz="1400" dirty="0"/>
              <a:t>Klicka på ett rum för att öppna det</a:t>
            </a:r>
          </a:p>
        </p:txBody>
      </p:sp>
      <p:cxnSp>
        <p:nvCxnSpPr>
          <p:cNvPr id="44" name="Rak pilkoppling 43">
            <a:extLst>
              <a:ext uri="{FF2B5EF4-FFF2-40B4-BE49-F238E27FC236}">
                <a16:creationId xmlns:a16="http://schemas.microsoft.com/office/drawing/2014/main" id="{6B3D55E9-069F-4741-8CEC-BDA721AE09C0}"/>
              </a:ext>
            </a:extLst>
          </p:cNvPr>
          <p:cNvCxnSpPr/>
          <p:nvPr/>
        </p:nvCxnSpPr>
        <p:spPr>
          <a:xfrm>
            <a:off x="1150144" y="5600700"/>
            <a:ext cx="690109" cy="178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882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Bildobjekt 27">
            <a:extLst>
              <a:ext uri="{FF2B5EF4-FFF2-40B4-BE49-F238E27FC236}">
                <a16:creationId xmlns:a16="http://schemas.microsoft.com/office/drawing/2014/main" id="{74E1CEB7-B30A-4A08-8B31-363CE84A0DFE}"/>
              </a:ext>
            </a:extLst>
          </p:cNvPr>
          <p:cNvPicPr>
            <a:picLocks noChangeAspect="1"/>
          </p:cNvPicPr>
          <p:nvPr/>
        </p:nvPicPr>
        <p:blipFill>
          <a:blip r:embed="rId3"/>
          <a:stretch>
            <a:fillRect/>
          </a:stretch>
        </p:blipFill>
        <p:spPr>
          <a:xfrm>
            <a:off x="1488523" y="2255066"/>
            <a:ext cx="7523113" cy="4119232"/>
          </a:xfrm>
          <a:prstGeom prst="rect">
            <a:avLst/>
          </a:prstGeom>
        </p:spPr>
      </p:pic>
      <p:sp>
        <p:nvSpPr>
          <p:cNvPr id="3" name="Rubrik 2">
            <a:extLst>
              <a:ext uri="{FF2B5EF4-FFF2-40B4-BE49-F238E27FC236}">
                <a16:creationId xmlns:a16="http://schemas.microsoft.com/office/drawing/2014/main" id="{E77A52DF-5DDE-4361-A635-D6DA7F8C7658}"/>
              </a:ext>
            </a:extLst>
          </p:cNvPr>
          <p:cNvSpPr>
            <a:spLocks noGrp="1"/>
          </p:cNvSpPr>
          <p:nvPr>
            <p:ph type="title"/>
          </p:nvPr>
        </p:nvSpPr>
        <p:spPr>
          <a:xfrm>
            <a:off x="422072" y="270197"/>
            <a:ext cx="7678941" cy="738664"/>
          </a:xfrm>
        </p:spPr>
        <p:txBody>
          <a:bodyPr/>
          <a:lstStyle/>
          <a:p>
            <a:r>
              <a:rPr lang="sv-SE" dirty="0"/>
              <a:t>Gränssnitt - Rum</a:t>
            </a:r>
          </a:p>
        </p:txBody>
      </p:sp>
      <p:sp>
        <p:nvSpPr>
          <p:cNvPr id="5" name="textruta 4">
            <a:extLst>
              <a:ext uri="{FF2B5EF4-FFF2-40B4-BE49-F238E27FC236}">
                <a16:creationId xmlns:a16="http://schemas.microsoft.com/office/drawing/2014/main" id="{A5C68769-6C0E-409A-9C95-A67B3DFE29DD}"/>
              </a:ext>
            </a:extLst>
          </p:cNvPr>
          <p:cNvSpPr txBox="1"/>
          <p:nvPr/>
        </p:nvSpPr>
        <p:spPr>
          <a:xfrm>
            <a:off x="64823" y="2774935"/>
            <a:ext cx="1553160" cy="738664"/>
          </a:xfrm>
          <a:prstGeom prst="rect">
            <a:avLst/>
          </a:prstGeom>
          <a:noFill/>
        </p:spPr>
        <p:txBody>
          <a:bodyPr wrap="square" rtlCol="0">
            <a:spAutoFit/>
          </a:bodyPr>
          <a:lstStyle/>
          <a:p>
            <a:r>
              <a:rPr lang="sv-SE" sz="1400" dirty="0"/>
              <a:t>Här visas strukturen i projektrummet</a:t>
            </a:r>
          </a:p>
        </p:txBody>
      </p:sp>
      <p:cxnSp>
        <p:nvCxnSpPr>
          <p:cNvPr id="6" name="Rak pilkoppling 5">
            <a:extLst>
              <a:ext uri="{FF2B5EF4-FFF2-40B4-BE49-F238E27FC236}">
                <a16:creationId xmlns:a16="http://schemas.microsoft.com/office/drawing/2014/main" id="{405E80F0-E4BE-4798-820B-ABC78CE960D3}"/>
              </a:ext>
            </a:extLst>
          </p:cNvPr>
          <p:cNvCxnSpPr>
            <a:cxnSpLocks/>
          </p:cNvCxnSpPr>
          <p:nvPr/>
        </p:nvCxnSpPr>
        <p:spPr>
          <a:xfrm>
            <a:off x="1114425" y="3513599"/>
            <a:ext cx="524788" cy="165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67DC6D6A-6E4B-4EB2-914E-A6B1F71866A2}"/>
              </a:ext>
            </a:extLst>
          </p:cNvPr>
          <p:cNvSpPr txBox="1"/>
          <p:nvPr/>
        </p:nvSpPr>
        <p:spPr>
          <a:xfrm>
            <a:off x="4981902" y="4716983"/>
            <a:ext cx="1611779" cy="523220"/>
          </a:xfrm>
          <a:prstGeom prst="rect">
            <a:avLst/>
          </a:prstGeom>
          <a:solidFill>
            <a:schemeClr val="bg1"/>
          </a:solidFill>
          <a:ln w="3175">
            <a:solidFill>
              <a:schemeClr val="tx1"/>
            </a:solidFill>
          </a:ln>
        </p:spPr>
        <p:txBody>
          <a:bodyPr wrap="square" rtlCol="0">
            <a:spAutoFit/>
          </a:bodyPr>
          <a:lstStyle/>
          <a:p>
            <a:r>
              <a:rPr lang="sv-SE" sz="1400" dirty="0"/>
              <a:t>Här visas innehåll i vald mapp</a:t>
            </a:r>
          </a:p>
        </p:txBody>
      </p:sp>
      <p:sp>
        <p:nvSpPr>
          <p:cNvPr id="10" name="textruta 9">
            <a:extLst>
              <a:ext uri="{FF2B5EF4-FFF2-40B4-BE49-F238E27FC236}">
                <a16:creationId xmlns:a16="http://schemas.microsoft.com/office/drawing/2014/main" id="{3DB82CEC-CEDF-4311-9FE0-7ED59A5DE9B0}"/>
              </a:ext>
            </a:extLst>
          </p:cNvPr>
          <p:cNvSpPr txBox="1"/>
          <p:nvPr/>
        </p:nvSpPr>
        <p:spPr>
          <a:xfrm>
            <a:off x="6860089" y="1432829"/>
            <a:ext cx="1553160" cy="738664"/>
          </a:xfrm>
          <a:prstGeom prst="rect">
            <a:avLst/>
          </a:prstGeom>
          <a:noFill/>
        </p:spPr>
        <p:txBody>
          <a:bodyPr wrap="square" rtlCol="0">
            <a:spAutoFit/>
          </a:bodyPr>
          <a:lstStyle/>
          <a:p>
            <a:r>
              <a:rPr lang="sv-SE" sz="1400" dirty="0"/>
              <a:t>Vy-inställningar samt visning av händelser (i)</a:t>
            </a:r>
          </a:p>
        </p:txBody>
      </p:sp>
      <p:cxnSp>
        <p:nvCxnSpPr>
          <p:cNvPr id="12" name="Rak pilkoppling 11">
            <a:extLst>
              <a:ext uri="{FF2B5EF4-FFF2-40B4-BE49-F238E27FC236}">
                <a16:creationId xmlns:a16="http://schemas.microsoft.com/office/drawing/2014/main" id="{9A085D36-B296-4246-AAEF-B31A7DA12CA1}"/>
              </a:ext>
            </a:extLst>
          </p:cNvPr>
          <p:cNvCxnSpPr>
            <a:cxnSpLocks/>
            <a:stCxn id="10" idx="2"/>
          </p:cNvCxnSpPr>
          <p:nvPr/>
        </p:nvCxnSpPr>
        <p:spPr>
          <a:xfrm>
            <a:off x="7636669" y="2171493"/>
            <a:ext cx="400050" cy="603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731DD3F-BB91-4A91-A9B0-B4AB84A5159B}"/>
              </a:ext>
            </a:extLst>
          </p:cNvPr>
          <p:cNvSpPr txBox="1"/>
          <p:nvPr/>
        </p:nvSpPr>
        <p:spPr>
          <a:xfrm>
            <a:off x="5161358" y="1432829"/>
            <a:ext cx="1553160" cy="738664"/>
          </a:xfrm>
          <a:prstGeom prst="rect">
            <a:avLst/>
          </a:prstGeom>
          <a:noFill/>
        </p:spPr>
        <p:txBody>
          <a:bodyPr wrap="square" rtlCol="0">
            <a:spAutoFit/>
          </a:bodyPr>
          <a:lstStyle/>
          <a:p>
            <a:r>
              <a:rPr lang="sv-SE" sz="1400" dirty="0"/>
              <a:t>Prenumerera på förändringar för vald mapp/fil</a:t>
            </a:r>
          </a:p>
        </p:txBody>
      </p:sp>
      <p:cxnSp>
        <p:nvCxnSpPr>
          <p:cNvPr id="16" name="Rak pilkoppling 15">
            <a:extLst>
              <a:ext uri="{FF2B5EF4-FFF2-40B4-BE49-F238E27FC236}">
                <a16:creationId xmlns:a16="http://schemas.microsoft.com/office/drawing/2014/main" id="{48318FCB-3DE1-46B2-BE21-DAF96DAC22B8}"/>
              </a:ext>
            </a:extLst>
          </p:cNvPr>
          <p:cNvCxnSpPr>
            <a:cxnSpLocks/>
          </p:cNvCxnSpPr>
          <p:nvPr/>
        </p:nvCxnSpPr>
        <p:spPr>
          <a:xfrm flipH="1">
            <a:off x="4850607" y="2171493"/>
            <a:ext cx="671512" cy="535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1CD005BD-6012-4546-8BEB-484C254C7457}"/>
              </a:ext>
            </a:extLst>
          </p:cNvPr>
          <p:cNvSpPr txBox="1"/>
          <p:nvPr/>
        </p:nvSpPr>
        <p:spPr>
          <a:xfrm>
            <a:off x="3708520" y="1432791"/>
            <a:ext cx="1553160" cy="307777"/>
          </a:xfrm>
          <a:prstGeom prst="rect">
            <a:avLst/>
          </a:prstGeom>
          <a:noFill/>
        </p:spPr>
        <p:txBody>
          <a:bodyPr wrap="square" rtlCol="0">
            <a:spAutoFit/>
          </a:bodyPr>
          <a:lstStyle/>
          <a:p>
            <a:r>
              <a:rPr lang="sv-SE" sz="1400" dirty="0"/>
              <a:t>Kommandon</a:t>
            </a:r>
          </a:p>
        </p:txBody>
      </p:sp>
      <p:cxnSp>
        <p:nvCxnSpPr>
          <p:cNvPr id="20" name="Rak pilkoppling 19">
            <a:extLst>
              <a:ext uri="{FF2B5EF4-FFF2-40B4-BE49-F238E27FC236}">
                <a16:creationId xmlns:a16="http://schemas.microsoft.com/office/drawing/2014/main" id="{F89F78EC-050F-47AC-9BA7-1E7261DB8A62}"/>
              </a:ext>
            </a:extLst>
          </p:cNvPr>
          <p:cNvCxnSpPr>
            <a:cxnSpLocks/>
            <a:stCxn id="18" idx="2"/>
          </p:cNvCxnSpPr>
          <p:nvPr/>
        </p:nvCxnSpPr>
        <p:spPr>
          <a:xfrm flipH="1">
            <a:off x="4400550" y="1740568"/>
            <a:ext cx="84550" cy="10955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ruta 20">
            <a:extLst>
              <a:ext uri="{FF2B5EF4-FFF2-40B4-BE49-F238E27FC236}">
                <a16:creationId xmlns:a16="http://schemas.microsoft.com/office/drawing/2014/main" id="{CAD59180-7109-43F3-A5FC-0C3022AABC5C}"/>
              </a:ext>
            </a:extLst>
          </p:cNvPr>
          <p:cNvSpPr txBox="1"/>
          <p:nvPr/>
        </p:nvSpPr>
        <p:spPr>
          <a:xfrm>
            <a:off x="5716520" y="3275111"/>
            <a:ext cx="3027430" cy="307777"/>
          </a:xfrm>
          <a:prstGeom prst="rect">
            <a:avLst/>
          </a:prstGeom>
          <a:noFill/>
        </p:spPr>
        <p:txBody>
          <a:bodyPr wrap="square" rtlCol="0">
            <a:spAutoFit/>
          </a:bodyPr>
          <a:lstStyle/>
          <a:p>
            <a:r>
              <a:rPr lang="sv-SE" sz="1400" dirty="0"/>
              <a:t>Instruktionstext för mapp/flödessteg</a:t>
            </a:r>
          </a:p>
        </p:txBody>
      </p:sp>
      <p:sp>
        <p:nvSpPr>
          <p:cNvPr id="22" name="textruta 21">
            <a:extLst>
              <a:ext uri="{FF2B5EF4-FFF2-40B4-BE49-F238E27FC236}">
                <a16:creationId xmlns:a16="http://schemas.microsoft.com/office/drawing/2014/main" id="{DC71CB12-8EDB-4AE9-B1B4-9BA6F66D3922}"/>
              </a:ext>
            </a:extLst>
          </p:cNvPr>
          <p:cNvSpPr txBox="1"/>
          <p:nvPr/>
        </p:nvSpPr>
        <p:spPr>
          <a:xfrm>
            <a:off x="1957078" y="1428450"/>
            <a:ext cx="1553160" cy="523220"/>
          </a:xfrm>
          <a:prstGeom prst="rect">
            <a:avLst/>
          </a:prstGeom>
          <a:noFill/>
        </p:spPr>
        <p:txBody>
          <a:bodyPr wrap="square" rtlCol="0">
            <a:spAutoFit/>
          </a:bodyPr>
          <a:lstStyle/>
          <a:p>
            <a:r>
              <a:rPr lang="sv-SE" sz="1400" dirty="0"/>
              <a:t>Dölj instruktions-text</a:t>
            </a:r>
          </a:p>
        </p:txBody>
      </p:sp>
      <p:cxnSp>
        <p:nvCxnSpPr>
          <p:cNvPr id="25" name="Rak pilkoppling 24">
            <a:extLst>
              <a:ext uri="{FF2B5EF4-FFF2-40B4-BE49-F238E27FC236}">
                <a16:creationId xmlns:a16="http://schemas.microsoft.com/office/drawing/2014/main" id="{34F6D3EC-030A-4F6A-BC35-C0242BA6A20B}"/>
              </a:ext>
            </a:extLst>
          </p:cNvPr>
          <p:cNvCxnSpPr/>
          <p:nvPr/>
        </p:nvCxnSpPr>
        <p:spPr>
          <a:xfrm>
            <a:off x="2928938" y="1802161"/>
            <a:ext cx="935831" cy="905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ruta 25">
            <a:extLst>
              <a:ext uri="{FF2B5EF4-FFF2-40B4-BE49-F238E27FC236}">
                <a16:creationId xmlns:a16="http://schemas.microsoft.com/office/drawing/2014/main" id="{7913050F-1A56-482C-9496-F611712163FC}"/>
              </a:ext>
            </a:extLst>
          </p:cNvPr>
          <p:cNvSpPr txBox="1"/>
          <p:nvPr/>
        </p:nvSpPr>
        <p:spPr>
          <a:xfrm>
            <a:off x="180682" y="1496779"/>
            <a:ext cx="1100138" cy="523220"/>
          </a:xfrm>
          <a:prstGeom prst="rect">
            <a:avLst/>
          </a:prstGeom>
          <a:noFill/>
        </p:spPr>
        <p:txBody>
          <a:bodyPr wrap="square" rtlCol="0">
            <a:spAutoFit/>
          </a:bodyPr>
          <a:lstStyle/>
          <a:p>
            <a:r>
              <a:rPr lang="sv-SE" sz="1400" dirty="0"/>
              <a:t>Tillbaka till startsidan</a:t>
            </a:r>
          </a:p>
        </p:txBody>
      </p:sp>
      <p:cxnSp>
        <p:nvCxnSpPr>
          <p:cNvPr id="27" name="Rak pilkoppling 26">
            <a:extLst>
              <a:ext uri="{FF2B5EF4-FFF2-40B4-BE49-F238E27FC236}">
                <a16:creationId xmlns:a16="http://schemas.microsoft.com/office/drawing/2014/main" id="{7DAB03C9-029A-4E43-8E80-ABACD3C1AACD}"/>
              </a:ext>
            </a:extLst>
          </p:cNvPr>
          <p:cNvCxnSpPr>
            <a:cxnSpLocks/>
          </p:cNvCxnSpPr>
          <p:nvPr/>
        </p:nvCxnSpPr>
        <p:spPr>
          <a:xfrm>
            <a:off x="957263" y="2061724"/>
            <a:ext cx="554448" cy="33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ruta 31">
            <a:extLst>
              <a:ext uri="{FF2B5EF4-FFF2-40B4-BE49-F238E27FC236}">
                <a16:creationId xmlns:a16="http://schemas.microsoft.com/office/drawing/2014/main" id="{C3EC3CD8-9BDB-486D-8ACA-CA3D80C573CE}"/>
              </a:ext>
            </a:extLst>
          </p:cNvPr>
          <p:cNvSpPr txBox="1"/>
          <p:nvPr/>
        </p:nvSpPr>
        <p:spPr>
          <a:xfrm>
            <a:off x="90813" y="4772132"/>
            <a:ext cx="1210661" cy="523220"/>
          </a:xfrm>
          <a:prstGeom prst="rect">
            <a:avLst/>
          </a:prstGeom>
          <a:noFill/>
        </p:spPr>
        <p:txBody>
          <a:bodyPr wrap="square" rtlCol="0">
            <a:spAutoFit/>
          </a:bodyPr>
          <a:lstStyle/>
          <a:p>
            <a:r>
              <a:rPr lang="sv-SE" sz="1400" dirty="0"/>
              <a:t>Visa senaste händelser</a:t>
            </a:r>
          </a:p>
        </p:txBody>
      </p:sp>
      <p:sp>
        <p:nvSpPr>
          <p:cNvPr id="33" name="textruta 32">
            <a:extLst>
              <a:ext uri="{FF2B5EF4-FFF2-40B4-BE49-F238E27FC236}">
                <a16:creationId xmlns:a16="http://schemas.microsoft.com/office/drawing/2014/main" id="{46151DCE-3B98-43B5-B877-9169A7D46EC8}"/>
              </a:ext>
            </a:extLst>
          </p:cNvPr>
          <p:cNvSpPr txBox="1"/>
          <p:nvPr/>
        </p:nvSpPr>
        <p:spPr>
          <a:xfrm>
            <a:off x="98593" y="5519192"/>
            <a:ext cx="1356160" cy="738664"/>
          </a:xfrm>
          <a:prstGeom prst="rect">
            <a:avLst/>
          </a:prstGeom>
          <a:noFill/>
        </p:spPr>
        <p:txBody>
          <a:bodyPr wrap="square" rtlCol="0">
            <a:spAutoFit/>
          </a:bodyPr>
          <a:lstStyle/>
          <a:p>
            <a:r>
              <a:rPr lang="sv-SE" sz="1400" dirty="0"/>
              <a:t>Visa medlemmar i projektrummet</a:t>
            </a:r>
          </a:p>
        </p:txBody>
      </p:sp>
      <p:cxnSp>
        <p:nvCxnSpPr>
          <p:cNvPr id="35" name="Rak pilkoppling 34">
            <a:extLst>
              <a:ext uri="{FF2B5EF4-FFF2-40B4-BE49-F238E27FC236}">
                <a16:creationId xmlns:a16="http://schemas.microsoft.com/office/drawing/2014/main" id="{ED6D8A0C-1273-48A5-9A44-9B60D3727DE8}"/>
              </a:ext>
            </a:extLst>
          </p:cNvPr>
          <p:cNvCxnSpPr>
            <a:cxnSpLocks/>
          </p:cNvCxnSpPr>
          <p:nvPr/>
        </p:nvCxnSpPr>
        <p:spPr>
          <a:xfrm>
            <a:off x="1014413" y="5240203"/>
            <a:ext cx="474110" cy="648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Rak pilkoppling 36">
            <a:extLst>
              <a:ext uri="{FF2B5EF4-FFF2-40B4-BE49-F238E27FC236}">
                <a16:creationId xmlns:a16="http://schemas.microsoft.com/office/drawing/2014/main" id="{99EC798D-77E1-4B97-BD17-3362A3FF5129}"/>
              </a:ext>
            </a:extLst>
          </p:cNvPr>
          <p:cNvCxnSpPr/>
          <p:nvPr/>
        </p:nvCxnSpPr>
        <p:spPr>
          <a:xfrm>
            <a:off x="1231615" y="6213325"/>
            <a:ext cx="223138" cy="58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510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E1C1388-6CAA-4D8F-A56F-601807C06C09}"/>
              </a:ext>
            </a:extLst>
          </p:cNvPr>
          <p:cNvSpPr>
            <a:spLocks noGrp="1"/>
          </p:cNvSpPr>
          <p:nvPr>
            <p:ph type="title"/>
          </p:nvPr>
        </p:nvSpPr>
        <p:spPr>
          <a:xfrm>
            <a:off x="398150" y="274644"/>
            <a:ext cx="7678941" cy="720080"/>
          </a:xfrm>
        </p:spPr>
        <p:txBody>
          <a:bodyPr/>
          <a:lstStyle/>
          <a:p>
            <a:r>
              <a:rPr lang="sv-SE" dirty="0"/>
              <a:t>Gränssnitt – Poster/Filer</a:t>
            </a:r>
          </a:p>
        </p:txBody>
      </p:sp>
      <p:pic>
        <p:nvPicPr>
          <p:cNvPr id="9" name="Bildobjekt 8">
            <a:extLst>
              <a:ext uri="{FF2B5EF4-FFF2-40B4-BE49-F238E27FC236}">
                <a16:creationId xmlns:a16="http://schemas.microsoft.com/office/drawing/2014/main" id="{05225FBA-6B0D-4848-8F92-EBAAC063BCA4}"/>
              </a:ext>
            </a:extLst>
          </p:cNvPr>
          <p:cNvPicPr>
            <a:picLocks noChangeAspect="1"/>
          </p:cNvPicPr>
          <p:nvPr/>
        </p:nvPicPr>
        <p:blipFill>
          <a:blip r:embed="rId3"/>
          <a:stretch>
            <a:fillRect/>
          </a:stretch>
        </p:blipFill>
        <p:spPr>
          <a:xfrm>
            <a:off x="908247" y="3638480"/>
            <a:ext cx="2431072" cy="1483901"/>
          </a:xfrm>
          <a:prstGeom prst="rect">
            <a:avLst/>
          </a:prstGeom>
        </p:spPr>
      </p:pic>
      <p:sp>
        <p:nvSpPr>
          <p:cNvPr id="10" name="textruta 9">
            <a:extLst>
              <a:ext uri="{FF2B5EF4-FFF2-40B4-BE49-F238E27FC236}">
                <a16:creationId xmlns:a16="http://schemas.microsoft.com/office/drawing/2014/main" id="{B64AC55A-5FA1-4FDC-BC38-4B466529BE78}"/>
              </a:ext>
            </a:extLst>
          </p:cNvPr>
          <p:cNvSpPr txBox="1"/>
          <p:nvPr/>
        </p:nvSpPr>
        <p:spPr>
          <a:xfrm>
            <a:off x="1786339" y="1813604"/>
            <a:ext cx="1553160" cy="338554"/>
          </a:xfrm>
          <a:prstGeom prst="rect">
            <a:avLst/>
          </a:prstGeom>
          <a:noFill/>
        </p:spPr>
        <p:txBody>
          <a:bodyPr wrap="square" rtlCol="0">
            <a:spAutoFit/>
          </a:bodyPr>
          <a:lstStyle/>
          <a:p>
            <a:r>
              <a:rPr lang="sv-SE" sz="1600" dirty="0"/>
              <a:t>Poster</a:t>
            </a:r>
            <a:endParaRPr lang="sv-SE" sz="1400" dirty="0"/>
          </a:p>
        </p:txBody>
      </p:sp>
      <p:pic>
        <p:nvPicPr>
          <p:cNvPr id="11" name="Bildobjekt 10">
            <a:extLst>
              <a:ext uri="{FF2B5EF4-FFF2-40B4-BE49-F238E27FC236}">
                <a16:creationId xmlns:a16="http://schemas.microsoft.com/office/drawing/2014/main" id="{D66DF643-F3BC-4267-A286-77A933783764}"/>
              </a:ext>
            </a:extLst>
          </p:cNvPr>
          <p:cNvPicPr>
            <a:picLocks noChangeAspect="1"/>
          </p:cNvPicPr>
          <p:nvPr/>
        </p:nvPicPr>
        <p:blipFill>
          <a:blip r:embed="rId4"/>
          <a:stretch>
            <a:fillRect/>
          </a:stretch>
        </p:blipFill>
        <p:spPr>
          <a:xfrm>
            <a:off x="5572095" y="3638411"/>
            <a:ext cx="2166780" cy="1058953"/>
          </a:xfrm>
          <a:prstGeom prst="rect">
            <a:avLst/>
          </a:prstGeom>
        </p:spPr>
      </p:pic>
      <p:sp>
        <p:nvSpPr>
          <p:cNvPr id="12" name="textruta 11">
            <a:extLst>
              <a:ext uri="{FF2B5EF4-FFF2-40B4-BE49-F238E27FC236}">
                <a16:creationId xmlns:a16="http://schemas.microsoft.com/office/drawing/2014/main" id="{B94BB9F7-3B4A-4238-958F-84E5F6F44402}"/>
              </a:ext>
            </a:extLst>
          </p:cNvPr>
          <p:cNvSpPr txBox="1"/>
          <p:nvPr/>
        </p:nvSpPr>
        <p:spPr>
          <a:xfrm>
            <a:off x="6523931" y="1813604"/>
            <a:ext cx="1553160" cy="338554"/>
          </a:xfrm>
          <a:prstGeom prst="rect">
            <a:avLst/>
          </a:prstGeom>
          <a:noFill/>
        </p:spPr>
        <p:txBody>
          <a:bodyPr wrap="square" rtlCol="0">
            <a:spAutoFit/>
          </a:bodyPr>
          <a:lstStyle/>
          <a:p>
            <a:r>
              <a:rPr lang="sv-SE" sz="1600" dirty="0"/>
              <a:t>Filer</a:t>
            </a:r>
            <a:endParaRPr lang="sv-SE" sz="1400" dirty="0"/>
          </a:p>
        </p:txBody>
      </p:sp>
      <p:cxnSp>
        <p:nvCxnSpPr>
          <p:cNvPr id="14" name="Rak koppling 13">
            <a:extLst>
              <a:ext uri="{FF2B5EF4-FFF2-40B4-BE49-F238E27FC236}">
                <a16:creationId xmlns:a16="http://schemas.microsoft.com/office/drawing/2014/main" id="{178D3F95-A979-4C48-8C1F-7AF818B4AC62}"/>
              </a:ext>
            </a:extLst>
          </p:cNvPr>
          <p:cNvCxnSpPr/>
          <p:nvPr/>
        </p:nvCxnSpPr>
        <p:spPr>
          <a:xfrm flipH="1">
            <a:off x="4514850" y="1813604"/>
            <a:ext cx="57150" cy="396569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E3131DE5-786B-4D62-A7A1-7EDAD7153563}"/>
              </a:ext>
            </a:extLst>
          </p:cNvPr>
          <p:cNvSpPr txBox="1"/>
          <p:nvPr/>
        </p:nvSpPr>
        <p:spPr>
          <a:xfrm>
            <a:off x="245198" y="2696300"/>
            <a:ext cx="1102005" cy="523220"/>
          </a:xfrm>
          <a:prstGeom prst="rect">
            <a:avLst/>
          </a:prstGeom>
          <a:noFill/>
        </p:spPr>
        <p:txBody>
          <a:bodyPr wrap="square" rtlCol="0">
            <a:spAutoFit/>
          </a:bodyPr>
          <a:lstStyle/>
          <a:p>
            <a:r>
              <a:rPr lang="sv-SE" sz="1400" dirty="0"/>
              <a:t>Visar om post är låst</a:t>
            </a:r>
          </a:p>
        </p:txBody>
      </p:sp>
      <p:sp>
        <p:nvSpPr>
          <p:cNvPr id="16" name="textruta 15">
            <a:extLst>
              <a:ext uri="{FF2B5EF4-FFF2-40B4-BE49-F238E27FC236}">
                <a16:creationId xmlns:a16="http://schemas.microsoft.com/office/drawing/2014/main" id="{D9B8C0EA-E32C-42D9-8E7B-FF3496A1624D}"/>
              </a:ext>
            </a:extLst>
          </p:cNvPr>
          <p:cNvSpPr txBox="1"/>
          <p:nvPr/>
        </p:nvSpPr>
        <p:spPr>
          <a:xfrm>
            <a:off x="1550194" y="2696300"/>
            <a:ext cx="1264444" cy="523220"/>
          </a:xfrm>
          <a:prstGeom prst="rect">
            <a:avLst/>
          </a:prstGeom>
          <a:noFill/>
        </p:spPr>
        <p:txBody>
          <a:bodyPr wrap="square" rtlCol="0">
            <a:spAutoFit/>
          </a:bodyPr>
          <a:lstStyle/>
          <a:p>
            <a:r>
              <a:rPr lang="sv-SE" sz="1400" dirty="0"/>
              <a:t>Visar om post har bilagor</a:t>
            </a:r>
          </a:p>
        </p:txBody>
      </p:sp>
      <p:sp>
        <p:nvSpPr>
          <p:cNvPr id="17" name="textruta 16">
            <a:extLst>
              <a:ext uri="{FF2B5EF4-FFF2-40B4-BE49-F238E27FC236}">
                <a16:creationId xmlns:a16="http://schemas.microsoft.com/office/drawing/2014/main" id="{719C2115-2585-4E6D-BAD2-B8C11587A109}"/>
              </a:ext>
            </a:extLst>
          </p:cNvPr>
          <p:cNvSpPr txBox="1"/>
          <p:nvPr/>
        </p:nvSpPr>
        <p:spPr>
          <a:xfrm>
            <a:off x="2900363" y="2696300"/>
            <a:ext cx="1421606" cy="523220"/>
          </a:xfrm>
          <a:prstGeom prst="rect">
            <a:avLst/>
          </a:prstGeom>
          <a:noFill/>
        </p:spPr>
        <p:txBody>
          <a:bodyPr wrap="square" rtlCol="0">
            <a:spAutoFit/>
          </a:bodyPr>
          <a:lstStyle/>
          <a:p>
            <a:r>
              <a:rPr lang="sv-SE" sz="1400" dirty="0"/>
              <a:t>Visar om post har kommentar</a:t>
            </a:r>
          </a:p>
        </p:txBody>
      </p:sp>
      <p:sp>
        <p:nvSpPr>
          <p:cNvPr id="18" name="textruta 17">
            <a:extLst>
              <a:ext uri="{FF2B5EF4-FFF2-40B4-BE49-F238E27FC236}">
                <a16:creationId xmlns:a16="http://schemas.microsoft.com/office/drawing/2014/main" id="{3695BB6F-8A43-44A2-8E7E-61A7D2F1F553}"/>
              </a:ext>
            </a:extLst>
          </p:cNvPr>
          <p:cNvSpPr txBox="1"/>
          <p:nvPr/>
        </p:nvSpPr>
        <p:spPr>
          <a:xfrm>
            <a:off x="6963066" y="2696300"/>
            <a:ext cx="1421606" cy="523220"/>
          </a:xfrm>
          <a:prstGeom prst="rect">
            <a:avLst/>
          </a:prstGeom>
          <a:noFill/>
        </p:spPr>
        <p:txBody>
          <a:bodyPr wrap="square" rtlCol="0">
            <a:spAutoFit/>
          </a:bodyPr>
          <a:lstStyle/>
          <a:p>
            <a:r>
              <a:rPr lang="sv-SE" sz="1400" dirty="0"/>
              <a:t>Visar om fil har kommentar</a:t>
            </a:r>
          </a:p>
        </p:txBody>
      </p:sp>
      <p:cxnSp>
        <p:nvCxnSpPr>
          <p:cNvPr id="20" name="Rak pilkoppling 19">
            <a:extLst>
              <a:ext uri="{FF2B5EF4-FFF2-40B4-BE49-F238E27FC236}">
                <a16:creationId xmlns:a16="http://schemas.microsoft.com/office/drawing/2014/main" id="{D0D9A021-DEF7-492D-BA13-9E47F87D764A}"/>
              </a:ext>
            </a:extLst>
          </p:cNvPr>
          <p:cNvCxnSpPr/>
          <p:nvPr/>
        </p:nvCxnSpPr>
        <p:spPr>
          <a:xfrm>
            <a:off x="1071563" y="3219520"/>
            <a:ext cx="592931" cy="473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Rak pilkoppling 21">
            <a:extLst>
              <a:ext uri="{FF2B5EF4-FFF2-40B4-BE49-F238E27FC236}">
                <a16:creationId xmlns:a16="http://schemas.microsoft.com/office/drawing/2014/main" id="{E6CA984E-4253-4A38-81FE-CF2F025DFD56}"/>
              </a:ext>
            </a:extLst>
          </p:cNvPr>
          <p:cNvCxnSpPr>
            <a:cxnSpLocks/>
            <a:endCxn id="9" idx="0"/>
          </p:cNvCxnSpPr>
          <p:nvPr/>
        </p:nvCxnSpPr>
        <p:spPr>
          <a:xfrm>
            <a:off x="2123783" y="3278981"/>
            <a:ext cx="0" cy="359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Rak pilkoppling 25">
            <a:extLst>
              <a:ext uri="{FF2B5EF4-FFF2-40B4-BE49-F238E27FC236}">
                <a16:creationId xmlns:a16="http://schemas.microsoft.com/office/drawing/2014/main" id="{E06B0044-7592-486F-8C3C-A1B28A83BA6D}"/>
              </a:ext>
            </a:extLst>
          </p:cNvPr>
          <p:cNvCxnSpPr/>
          <p:nvPr/>
        </p:nvCxnSpPr>
        <p:spPr>
          <a:xfrm flipH="1">
            <a:off x="2621756" y="3219520"/>
            <a:ext cx="550069" cy="418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ruta 26">
            <a:extLst>
              <a:ext uri="{FF2B5EF4-FFF2-40B4-BE49-F238E27FC236}">
                <a16:creationId xmlns:a16="http://schemas.microsoft.com/office/drawing/2014/main" id="{427C253F-C553-4C0E-B586-F8A2E3C51B2E}"/>
              </a:ext>
            </a:extLst>
          </p:cNvPr>
          <p:cNvSpPr txBox="1"/>
          <p:nvPr/>
        </p:nvSpPr>
        <p:spPr>
          <a:xfrm>
            <a:off x="4945532" y="2690301"/>
            <a:ext cx="1578399" cy="738664"/>
          </a:xfrm>
          <a:prstGeom prst="rect">
            <a:avLst/>
          </a:prstGeom>
          <a:noFill/>
        </p:spPr>
        <p:txBody>
          <a:bodyPr wrap="square" rtlCol="0">
            <a:spAutoFit/>
          </a:bodyPr>
          <a:lstStyle/>
          <a:p>
            <a:r>
              <a:rPr lang="sv-SE" sz="1400" dirty="0"/>
              <a:t>Visar om fil är låst för redigering och av vem</a:t>
            </a:r>
          </a:p>
        </p:txBody>
      </p:sp>
      <p:cxnSp>
        <p:nvCxnSpPr>
          <p:cNvPr id="29" name="Rak pilkoppling 28">
            <a:extLst>
              <a:ext uri="{FF2B5EF4-FFF2-40B4-BE49-F238E27FC236}">
                <a16:creationId xmlns:a16="http://schemas.microsoft.com/office/drawing/2014/main" id="{126F1798-6DDF-4F16-8637-E5ACD3E05544}"/>
              </a:ext>
            </a:extLst>
          </p:cNvPr>
          <p:cNvCxnSpPr/>
          <p:nvPr/>
        </p:nvCxnSpPr>
        <p:spPr>
          <a:xfrm>
            <a:off x="5979319" y="3278981"/>
            <a:ext cx="457200" cy="464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Rak pilkoppling 30">
            <a:extLst>
              <a:ext uri="{FF2B5EF4-FFF2-40B4-BE49-F238E27FC236}">
                <a16:creationId xmlns:a16="http://schemas.microsoft.com/office/drawing/2014/main" id="{DB7EC06E-7EAA-473E-A5F0-775EBA43A367}"/>
              </a:ext>
            </a:extLst>
          </p:cNvPr>
          <p:cNvCxnSpPr/>
          <p:nvPr/>
        </p:nvCxnSpPr>
        <p:spPr>
          <a:xfrm flipH="1">
            <a:off x="6963066" y="3196794"/>
            <a:ext cx="473578" cy="496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624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93128FB-9975-41F1-BAA0-8B6EC67050C8}"/>
              </a:ext>
            </a:extLst>
          </p:cNvPr>
          <p:cNvSpPr txBox="1">
            <a:spLocks/>
          </p:cNvSpPr>
          <p:nvPr/>
        </p:nvSpPr>
        <p:spPr>
          <a:xfrm>
            <a:off x="568960" y="1771650"/>
            <a:ext cx="6278880" cy="43910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1600" dirty="0"/>
              <a:t>Högst upp till höger i webbläsaren under ”personikonen” kan man göra personliga inställningar. </a:t>
            </a:r>
          </a:p>
          <a:p>
            <a:pPr marL="0" indent="0">
              <a:lnSpc>
                <a:spcPct val="100000"/>
              </a:lnSpc>
              <a:buNone/>
            </a:pPr>
            <a:r>
              <a:rPr lang="sv-SE" sz="1600" dirty="0"/>
              <a:t>Följande information kan ställas in: </a:t>
            </a:r>
          </a:p>
          <a:p>
            <a:pPr marL="216000">
              <a:lnSpc>
                <a:spcPct val="100000"/>
              </a:lnSpc>
              <a:spcBef>
                <a:spcPts val="600"/>
              </a:spcBef>
            </a:pPr>
            <a:r>
              <a:rPr lang="sv-SE" sz="1400" dirty="0"/>
              <a:t>Personlig bild. </a:t>
            </a:r>
          </a:p>
          <a:p>
            <a:pPr marL="216000">
              <a:lnSpc>
                <a:spcPct val="100000"/>
              </a:lnSpc>
              <a:spcBef>
                <a:spcPts val="600"/>
              </a:spcBef>
            </a:pPr>
            <a:r>
              <a:rPr lang="sv-SE" sz="1400" dirty="0"/>
              <a:t>Kontaktuppgifter.</a:t>
            </a:r>
          </a:p>
          <a:p>
            <a:pPr marL="216000">
              <a:lnSpc>
                <a:spcPct val="100000"/>
              </a:lnSpc>
              <a:spcBef>
                <a:spcPts val="600"/>
              </a:spcBef>
            </a:pPr>
            <a:r>
              <a:rPr lang="sv-SE" sz="1400" dirty="0"/>
              <a:t>Språk.</a:t>
            </a:r>
          </a:p>
          <a:p>
            <a:pPr marL="216000">
              <a:lnSpc>
                <a:spcPct val="100000"/>
              </a:lnSpc>
              <a:spcBef>
                <a:spcPts val="600"/>
              </a:spcBef>
            </a:pPr>
            <a:r>
              <a:rPr lang="sv-SE" sz="1400" dirty="0"/>
              <a:t>Nattrapporter – av/på.</a:t>
            </a:r>
            <a:br>
              <a:rPr lang="sv-SE" sz="1400" dirty="0"/>
            </a:br>
            <a:r>
              <a:rPr lang="sv-SE" sz="1400" dirty="0"/>
              <a:t>Om nattrapporten är påslagen får man ett mail varje natt med information vad som hänt i projektet föregående dygn.</a:t>
            </a:r>
          </a:p>
          <a:p>
            <a:pPr marL="216000">
              <a:lnSpc>
                <a:spcPct val="100000"/>
              </a:lnSpc>
              <a:spcBef>
                <a:spcPts val="600"/>
              </a:spcBef>
            </a:pPr>
            <a:r>
              <a:rPr lang="sv-SE" sz="1400" dirty="0"/>
              <a:t>Prenumerationer.</a:t>
            </a:r>
            <a:br>
              <a:rPr lang="sv-SE" sz="1400" dirty="0"/>
            </a:br>
            <a:r>
              <a:rPr lang="sv-SE" sz="1400" dirty="0"/>
              <a:t>Här visas en översikt av de prenumerationer som gjorts. </a:t>
            </a:r>
          </a:p>
          <a:p>
            <a:pPr marL="0" indent="0">
              <a:spcBef>
                <a:spcPts val="600"/>
              </a:spcBef>
              <a:buNone/>
            </a:pPr>
            <a:endParaRPr lang="sv-SE" sz="1600" b="1" dirty="0"/>
          </a:p>
        </p:txBody>
      </p:sp>
      <p:pic>
        <p:nvPicPr>
          <p:cNvPr id="4" name="Bildobjekt 3">
            <a:extLst>
              <a:ext uri="{FF2B5EF4-FFF2-40B4-BE49-F238E27FC236}">
                <a16:creationId xmlns:a16="http://schemas.microsoft.com/office/drawing/2014/main" id="{215D2A53-C741-404C-9F5A-E2FC7731B8A9}"/>
              </a:ext>
            </a:extLst>
          </p:cNvPr>
          <p:cNvPicPr>
            <a:picLocks noChangeAspect="1"/>
          </p:cNvPicPr>
          <p:nvPr/>
        </p:nvPicPr>
        <p:blipFill rotWithShape="1">
          <a:blip r:embed="rId3"/>
          <a:srcRect r="75757" b="58273"/>
          <a:stretch/>
        </p:blipFill>
        <p:spPr>
          <a:xfrm>
            <a:off x="7847855" y="2941462"/>
            <a:ext cx="950273" cy="1597494"/>
          </a:xfrm>
          <a:prstGeom prst="rect">
            <a:avLst/>
          </a:prstGeom>
        </p:spPr>
      </p:pic>
      <p:pic>
        <p:nvPicPr>
          <p:cNvPr id="5" name="Bildobjekt 4">
            <a:extLst>
              <a:ext uri="{FF2B5EF4-FFF2-40B4-BE49-F238E27FC236}">
                <a16:creationId xmlns:a16="http://schemas.microsoft.com/office/drawing/2014/main" id="{C07D2B60-A6E8-4C5B-9F8F-57FF10243A08}"/>
              </a:ext>
            </a:extLst>
          </p:cNvPr>
          <p:cNvPicPr>
            <a:picLocks noChangeAspect="1"/>
          </p:cNvPicPr>
          <p:nvPr/>
        </p:nvPicPr>
        <p:blipFill rotWithShape="1">
          <a:blip r:embed="rId4"/>
          <a:srcRect l="12929" t="571" r="1185"/>
          <a:stretch/>
        </p:blipFill>
        <p:spPr>
          <a:xfrm>
            <a:off x="6934644" y="1524000"/>
            <a:ext cx="1863484" cy="1224581"/>
          </a:xfrm>
          <a:prstGeom prst="rect">
            <a:avLst/>
          </a:prstGeom>
        </p:spPr>
      </p:pic>
      <p:sp>
        <p:nvSpPr>
          <p:cNvPr id="6" name="Rubrik 5">
            <a:extLst>
              <a:ext uri="{FF2B5EF4-FFF2-40B4-BE49-F238E27FC236}">
                <a16:creationId xmlns:a16="http://schemas.microsoft.com/office/drawing/2014/main" id="{ADB2715E-EC9D-40BB-9F18-F143D42E8E51}"/>
              </a:ext>
            </a:extLst>
          </p:cNvPr>
          <p:cNvSpPr>
            <a:spLocks noGrp="1"/>
          </p:cNvSpPr>
          <p:nvPr>
            <p:ph type="title"/>
          </p:nvPr>
        </p:nvSpPr>
        <p:spPr>
          <a:xfrm>
            <a:off x="475527" y="262905"/>
            <a:ext cx="7462296" cy="720080"/>
          </a:xfrm>
        </p:spPr>
        <p:txBody>
          <a:bodyPr/>
          <a:lstStyle/>
          <a:p>
            <a:r>
              <a:rPr lang="sv-SE" dirty="0"/>
              <a:t>Personliga Inställningar</a:t>
            </a:r>
          </a:p>
        </p:txBody>
      </p:sp>
      <p:pic>
        <p:nvPicPr>
          <p:cNvPr id="7" name="Picture 2" descr="免費矢量| 驚嘆號">
            <a:extLst>
              <a:ext uri="{FF2B5EF4-FFF2-40B4-BE49-F238E27FC236}">
                <a16:creationId xmlns:a16="http://schemas.microsoft.com/office/drawing/2014/main" id="{9D9C44D7-1C7A-44AA-BC88-4EF5E3A140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602" y="5112544"/>
            <a:ext cx="328612" cy="328612"/>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2B71EB3E-90BE-4111-917B-3C09F00A3BA9}"/>
              </a:ext>
            </a:extLst>
          </p:cNvPr>
          <p:cNvSpPr txBox="1"/>
          <p:nvPr/>
        </p:nvSpPr>
        <p:spPr>
          <a:xfrm>
            <a:off x="850856" y="5112544"/>
            <a:ext cx="5653811" cy="1015663"/>
          </a:xfrm>
          <a:prstGeom prst="rect">
            <a:avLst/>
          </a:prstGeom>
          <a:noFill/>
        </p:spPr>
        <p:txBody>
          <a:bodyPr wrap="square" rtlCol="0">
            <a:spAutoFit/>
          </a:bodyPr>
          <a:lstStyle/>
          <a:p>
            <a:r>
              <a:rPr lang="sv-SE" sz="1400" dirty="0"/>
              <a:t>I IOP finns möjligheten att prenumerera på mappar, poster och filer. Detta innebär att man får en notifikation via mail om några justeringar/ändringar genomförs på det man valt att prenumerera på. </a:t>
            </a:r>
          </a:p>
          <a:p>
            <a:endParaRPr lang="sv-SE" dirty="0"/>
          </a:p>
        </p:txBody>
      </p:sp>
    </p:spTree>
    <p:extLst>
      <p:ext uri="{BB962C8B-B14F-4D97-AF65-F5344CB8AC3E}">
        <p14:creationId xmlns:p14="http://schemas.microsoft.com/office/powerpoint/2010/main" val="172885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40B201D3-2D74-4F7A-A17F-B74F288EA1E0}"/>
              </a:ext>
            </a:extLst>
          </p:cNvPr>
          <p:cNvSpPr>
            <a:spLocks noGrp="1"/>
          </p:cNvSpPr>
          <p:nvPr>
            <p:ph idx="1"/>
          </p:nvPr>
        </p:nvSpPr>
        <p:spPr>
          <a:xfrm>
            <a:off x="67099" y="1767669"/>
            <a:ext cx="6333702" cy="4640111"/>
          </a:xfrm>
        </p:spPr>
        <p:txBody>
          <a:bodyPr>
            <a:normAutofit/>
          </a:bodyPr>
          <a:lstStyle/>
          <a:p>
            <a:r>
              <a:rPr lang="sv-SE" sz="1600" dirty="0"/>
              <a:t>Projektstrukturen byggs med hjälp av mappar.</a:t>
            </a:r>
          </a:p>
          <a:p>
            <a:r>
              <a:rPr lang="sv-SE" sz="1600" dirty="0"/>
              <a:t>Strukturen byggs efter de behov som projekten har.</a:t>
            </a:r>
          </a:p>
          <a:p>
            <a:r>
              <a:rPr lang="sv-SE" sz="1600" dirty="0"/>
              <a:t>Ett antal mallar med färdig projektstruktur finns. Dessa kan användas då nytt projektrum skapas. Man kan även kopiera valda delar från dem till befintligt projektrum.</a:t>
            </a:r>
          </a:p>
          <a:p>
            <a:r>
              <a:rPr lang="sv-SE" sz="1600" dirty="0"/>
              <a:t>Projektstrukturer kan återanvändas genom att man gör önskat projektrum till mall. </a:t>
            </a:r>
          </a:p>
          <a:p>
            <a:r>
              <a:rPr lang="sv-SE" sz="1600" dirty="0"/>
              <a:t>Om det saknas en mapp i projektrummet kan man skapa en ny:</a:t>
            </a:r>
          </a:p>
          <a:p>
            <a:pPr lvl="1"/>
            <a:r>
              <a:rPr lang="sv-SE" sz="1400" dirty="0"/>
              <a:t>Gå till den nivå som mappen ska ligga i.</a:t>
            </a:r>
          </a:p>
          <a:p>
            <a:pPr lvl="1"/>
            <a:r>
              <a:rPr lang="sv-SE" sz="1400" dirty="0"/>
              <a:t>Klicka på knappen ”Ny”.</a:t>
            </a:r>
          </a:p>
          <a:p>
            <a:pPr lvl="1"/>
            <a:r>
              <a:rPr lang="sv-SE" sz="1400" dirty="0"/>
              <a:t>Klicka på Mapp och välj den typ av mapp som önskas.</a:t>
            </a:r>
          </a:p>
          <a:p>
            <a:pPr marL="342900" lvl="1" indent="0">
              <a:buNone/>
            </a:pPr>
            <a:endParaRPr lang="sv-SE" b="1" dirty="0"/>
          </a:p>
        </p:txBody>
      </p:sp>
      <p:sp>
        <p:nvSpPr>
          <p:cNvPr id="3" name="Rubrik 2">
            <a:extLst>
              <a:ext uri="{FF2B5EF4-FFF2-40B4-BE49-F238E27FC236}">
                <a16:creationId xmlns:a16="http://schemas.microsoft.com/office/drawing/2014/main" id="{4FFC02BA-3A04-4764-94E6-28EFE9DD7A67}"/>
              </a:ext>
            </a:extLst>
          </p:cNvPr>
          <p:cNvSpPr>
            <a:spLocks noGrp="1"/>
          </p:cNvSpPr>
          <p:nvPr>
            <p:ph type="title"/>
          </p:nvPr>
        </p:nvSpPr>
        <p:spPr>
          <a:xfrm>
            <a:off x="453133" y="307181"/>
            <a:ext cx="7678941" cy="678333"/>
          </a:xfrm>
        </p:spPr>
        <p:txBody>
          <a:bodyPr/>
          <a:lstStyle/>
          <a:p>
            <a:r>
              <a:rPr lang="sv-SE" dirty="0"/>
              <a:t>Projektstruktur</a:t>
            </a:r>
          </a:p>
        </p:txBody>
      </p:sp>
      <p:pic>
        <p:nvPicPr>
          <p:cNvPr id="5" name="Bildobjekt 4">
            <a:extLst>
              <a:ext uri="{FF2B5EF4-FFF2-40B4-BE49-F238E27FC236}">
                <a16:creationId xmlns:a16="http://schemas.microsoft.com/office/drawing/2014/main" id="{A68FD127-5973-41B9-891A-5BFF0E04D2AA}"/>
              </a:ext>
            </a:extLst>
          </p:cNvPr>
          <p:cNvPicPr>
            <a:picLocks noChangeAspect="1"/>
          </p:cNvPicPr>
          <p:nvPr/>
        </p:nvPicPr>
        <p:blipFill>
          <a:blip r:embed="rId3"/>
          <a:stretch>
            <a:fillRect/>
          </a:stretch>
        </p:blipFill>
        <p:spPr>
          <a:xfrm>
            <a:off x="6480393" y="4082844"/>
            <a:ext cx="2378189" cy="1554783"/>
          </a:xfrm>
          <a:prstGeom prst="rect">
            <a:avLst/>
          </a:prstGeom>
        </p:spPr>
      </p:pic>
      <p:pic>
        <p:nvPicPr>
          <p:cNvPr id="7" name="Bildobjekt 6">
            <a:extLst>
              <a:ext uri="{FF2B5EF4-FFF2-40B4-BE49-F238E27FC236}">
                <a16:creationId xmlns:a16="http://schemas.microsoft.com/office/drawing/2014/main" id="{7BFA2654-1E09-4645-BB76-A3A49703375D}"/>
              </a:ext>
            </a:extLst>
          </p:cNvPr>
          <p:cNvPicPr>
            <a:picLocks noChangeAspect="1"/>
          </p:cNvPicPr>
          <p:nvPr/>
        </p:nvPicPr>
        <p:blipFill>
          <a:blip r:embed="rId4"/>
          <a:stretch>
            <a:fillRect/>
          </a:stretch>
        </p:blipFill>
        <p:spPr>
          <a:xfrm>
            <a:off x="7004164" y="1873071"/>
            <a:ext cx="1468596" cy="2025425"/>
          </a:xfrm>
          <a:prstGeom prst="rect">
            <a:avLst/>
          </a:prstGeom>
        </p:spPr>
      </p:pic>
    </p:spTree>
    <p:extLst>
      <p:ext uri="{BB962C8B-B14F-4D97-AF65-F5344CB8AC3E}">
        <p14:creationId xmlns:p14="http://schemas.microsoft.com/office/powerpoint/2010/main" val="3774161850"/>
      </p:ext>
    </p:extLst>
  </p:cSld>
  <p:clrMapOvr>
    <a:masterClrMapping/>
  </p:clrMapOvr>
</p:sld>
</file>

<file path=ppt/theme/theme1.xml><?xml version="1.0" encoding="utf-8"?>
<a:theme xmlns:a="http://schemas.openxmlformats.org/drawingml/2006/main" name="SKB_linjärmall">
  <a:themeElements>
    <a:clrScheme name="SKB 2014">
      <a:dk1>
        <a:sysClr val="windowText" lastClr="000000"/>
      </a:dk1>
      <a:lt1>
        <a:sysClr val="window" lastClr="FFFFFF"/>
      </a:lt1>
      <a:dk2>
        <a:srgbClr val="042D56"/>
      </a:dk2>
      <a:lt2>
        <a:srgbClr val="E3E3E3"/>
      </a:lt2>
      <a:accent1>
        <a:srgbClr val="005EB8"/>
      </a:accent1>
      <a:accent2>
        <a:srgbClr val="DA291C"/>
      </a:accent2>
      <a:accent3>
        <a:srgbClr val="009A44"/>
      </a:accent3>
      <a:accent4>
        <a:srgbClr val="FFCD00"/>
      </a:accent4>
      <a:accent5>
        <a:srgbClr val="946037"/>
      </a:accent5>
      <a:accent6>
        <a:srgbClr val="898D8D"/>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KB_Linjärmall.potx" id="{70B3FEAF-CB28-40DF-B0FC-E371701FE862}" vid="{ADF049C7-7A2C-4F8C-A16E-056BC6C40DBA}"/>
    </a:ext>
  </a:extLst>
</a:theme>
</file>

<file path=ppt/theme/theme2.xml><?xml version="1.0" encoding="utf-8"?>
<a:theme xmlns:a="http://schemas.openxmlformats.org/drawingml/2006/main" name="4366 - SKB_Linjärmall">
  <a:themeElements>
    <a:clrScheme name="SKB 2014">
      <a:dk1>
        <a:sysClr val="windowText" lastClr="000000"/>
      </a:dk1>
      <a:lt1>
        <a:sysClr val="window" lastClr="FFFFFF"/>
      </a:lt1>
      <a:dk2>
        <a:srgbClr val="042D56"/>
      </a:dk2>
      <a:lt2>
        <a:srgbClr val="E3E3E3"/>
      </a:lt2>
      <a:accent1>
        <a:srgbClr val="005EB8"/>
      </a:accent1>
      <a:accent2>
        <a:srgbClr val="DA291C"/>
      </a:accent2>
      <a:accent3>
        <a:srgbClr val="009A44"/>
      </a:accent3>
      <a:accent4>
        <a:srgbClr val="FFCD00"/>
      </a:accent4>
      <a:accent5>
        <a:srgbClr val="946037"/>
      </a:accent5>
      <a:accent6>
        <a:srgbClr val="898D8D"/>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KB_linjärmall_20150319.potx" id="{EA441F7E-746D-4F04-B56B-ABBF95D8BD1C}" vid="{F43BA2B1-56D5-4B6A-BEF8-878B7DA21DB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SKB_Linjärmall</Template>
  <TotalTime>3441</TotalTime>
  <Words>2090</Words>
  <Application>Microsoft Office PowerPoint</Application>
  <PresentationFormat>Bildspel på skärmen (4:3)</PresentationFormat>
  <Paragraphs>253</Paragraphs>
  <Slides>26</Slides>
  <Notes>21</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26</vt:i4>
      </vt:variant>
    </vt:vector>
  </HeadingPairs>
  <TitlesOfParts>
    <vt:vector size="31" baseType="lpstr">
      <vt:lpstr>Arial</vt:lpstr>
      <vt:lpstr>Calibri</vt:lpstr>
      <vt:lpstr>Wingdings</vt:lpstr>
      <vt:lpstr>SKB_linjärmall</vt:lpstr>
      <vt:lpstr>4366 - SKB_Linjärmall</vt:lpstr>
      <vt:lpstr>Utbildning –  Interaxo On Prem</vt:lpstr>
      <vt:lpstr>Innehåll</vt:lpstr>
      <vt:lpstr>Grundläggande information</vt:lpstr>
      <vt:lpstr>Inloggning</vt:lpstr>
      <vt:lpstr>Gränssnitt - Startsida</vt:lpstr>
      <vt:lpstr>Gränssnitt - Rum</vt:lpstr>
      <vt:lpstr>Gränssnitt – Poster/Filer</vt:lpstr>
      <vt:lpstr>Personliga Inställningar</vt:lpstr>
      <vt:lpstr>Projektstruktur</vt:lpstr>
      <vt:lpstr>Olika typer av mappar</vt:lpstr>
      <vt:lpstr>Ladda upp dokument - Gul mapp</vt:lpstr>
      <vt:lpstr>Skapa dokument - Gul mapp</vt:lpstr>
      <vt:lpstr>Skapa post och ladda upp dokument – Blå mapp</vt:lpstr>
      <vt:lpstr>Ladda upp/skapa dokument i post</vt:lpstr>
      <vt:lpstr>Redigera dokument</vt:lpstr>
      <vt:lpstr>Flöden - blå mapp</vt:lpstr>
      <vt:lpstr>Dela dokument/poster/mappar</vt:lpstr>
      <vt:lpstr>Ladda ner filer från gul mapp</vt:lpstr>
      <vt:lpstr>Ladda ner filer från poster</vt:lpstr>
      <vt:lpstr>Exportera poster</vt:lpstr>
      <vt:lpstr>Filtrera och gruppera kolumner</vt:lpstr>
      <vt:lpstr>Sökfunktion</vt:lpstr>
      <vt:lpstr>Kommentarer</vt:lpstr>
      <vt:lpstr>Fråga Svar</vt:lpstr>
      <vt:lpstr>Instruktioner</vt:lpstr>
      <vt:lpstr>Support, lathundar, instruktioner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2024-02-14T12:33:42Z</dcterms:created>
  <dc:creator>Felicia Engman</dc:creator>
  <cp:lastModifiedBy>Per H Sandberg</cp:lastModifiedBy>
  <dcterms:modified xsi:type="dcterms:W3CDTF">2024-10-16T05:36:48Z</dcterms:modified>
  <cp:revision>153</cp:revision>
  <dc:title>PowerPoint-presentation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s">
    <vt:lpwstr>Sofie Solfeldt</vt:lpwstr>
  </property>
  <property fmtid="{D5CDD505-2E9C-101B-9397-08002B2CF9AE}" pid="3" name="r_creation_date">
    <vt:lpwstr>2024-09-24</vt:lpwstr>
  </property>
  <property fmtid="{D5CDD505-2E9C-101B-9397-08002B2CF9AE}" pid="4" name="r_version_label">
    <vt:lpwstr>3.0</vt:lpwstr>
  </property>
  <property fmtid="{D5CDD505-2E9C-101B-9397-08002B2CF9AE}" pid="5" name="skb_approved_date">
    <vt:lpwstr>2024-10-16</vt:lpwstr>
  </property>
  <property fmtid="{D5CDD505-2E9C-101B-9397-08002B2CF9AE}" pid="6" name="skb_approver">
    <vt:lpwstr>Per H Sandberg (Godkänd)</vt:lpwstr>
  </property>
  <property fmtid="{D5CDD505-2E9C-101B-9397-08002B2CF9AE}" pid="7" name="skb_archive">
    <vt:lpwstr/>
  </property>
  <property fmtid="{D5CDD505-2E9C-101B-9397-08002B2CF9AE}" pid="8" name="skb_arende">
    <vt:lpwstr/>
  </property>
  <property fmtid="{D5CDD505-2E9C-101B-9397-08002B2CF9AE}" pid="9" name="skb_avsandare">
    <vt:lpwstr/>
  </property>
  <property fmtid="{D5CDD505-2E9C-101B-9397-08002B2CF9AE}" pid="10" name="skb_avsandarens_datum">
    <vt:lpwstr/>
  </property>
  <property fmtid="{D5CDD505-2E9C-101B-9397-08002B2CF9AE}" pid="11" name="skb_avsandarens_referens">
    <vt:lpwstr/>
  </property>
  <property fmtid="{D5CDD505-2E9C-101B-9397-08002B2CF9AE}" pid="12" name="skb_bestnr">
    <vt:lpwstr/>
  </property>
  <property fmtid="{D5CDD505-2E9C-101B-9397-08002B2CF9AE}" pid="13" name="skb_datum">
    <vt:lpwstr/>
  </property>
  <property fmtid="{D5CDD505-2E9C-101B-9397-08002B2CF9AE}" pid="14" name="skb_distribution">
    <vt:lpwstr/>
  </property>
  <property fmtid="{D5CDD505-2E9C-101B-9397-08002B2CF9AE}" pid="15" name="skb_er_referens">
    <vt:lpwstr/>
  </property>
  <property fmtid="{D5CDD505-2E9C-101B-9397-08002B2CF9AE}" pid="16" name="skb_ersatter">
    <vt:lpwstr/>
  </property>
  <property fmtid="{D5CDD505-2E9C-101B-9397-08002B2CF9AE}" pid="17" name="skb_ert_datum">
    <vt:lpwstr/>
  </property>
  <property fmtid="{D5CDD505-2E9C-101B-9397-08002B2CF9AE}" pid="18" name="skb_galler_from">
    <vt:lpwstr/>
  </property>
  <property fmtid="{D5CDD505-2E9C-101B-9397-08002B2CF9AE}" pid="19" name="skb_galler_tom">
    <vt:lpwstr/>
  </property>
  <property fmtid="{D5CDD505-2E9C-101B-9397-08002B2CF9AE}" pid="20" name="skb_handlaggare">
    <vt:lpwstr/>
  </property>
  <property fmtid="{D5CDD505-2E9C-101B-9397-08002B2CF9AE}" pid="21" name="skb_inkommande">
    <vt:lpwstr/>
  </property>
  <property fmtid="{D5CDD505-2E9C-101B-9397-08002B2CF9AE}" pid="22" name="skb_inkommet_datum">
    <vt:lpwstr/>
  </property>
  <property fmtid="{D5CDD505-2E9C-101B-9397-08002B2CF9AE}" pid="23" name="skb_mottagare">
    <vt:lpwstr/>
  </property>
  <property fmtid="{D5CDD505-2E9C-101B-9397-08002B2CF9AE}" pid="24" name="skb_object_name">
    <vt:lpwstr>2042633</vt:lpwstr>
  </property>
  <property fmtid="{D5CDD505-2E9C-101B-9397-08002B2CF9AE}" pid="25" name="skb_rapportnr">
    <vt:lpwstr/>
  </property>
  <property fmtid="{D5CDD505-2E9C-101B-9397-08002B2CF9AE}" pid="26" name="skb_rev_date">
    <vt:lpwstr/>
  </property>
  <property fmtid="{D5CDD505-2E9C-101B-9397-08002B2CF9AE}" pid="27" name="skb_reviewer">
    <vt:lpwstr/>
  </property>
  <property fmtid="{D5CDD505-2E9C-101B-9397-08002B2CF9AE}" pid="28" name="skb_sakerhetsklass">
    <vt:lpwstr>C2 - Företagsintern</vt:lpwstr>
  </property>
  <property fmtid="{D5CDD505-2E9C-101B-9397-08002B2CF9AE}" pid="29" name="skb_serienr">
    <vt:lpwstr/>
  </property>
  <property fmtid="{D5CDD505-2E9C-101B-9397-08002B2CF9AE}" pid="30" name="skb_folder_path">
    <vt:lpwstr/>
  </property>
  <property fmtid="{D5CDD505-2E9C-101B-9397-08002B2CF9AE}" pid="31" name="a_status">
    <vt:lpwstr>Godkänt</vt:lpwstr>
  </property>
  <property fmtid="{D5CDD505-2E9C-101B-9397-08002B2CF9AE}" pid="32" name="skb_tillhorighet">
    <vt:lpwstr/>
  </property>
  <property fmtid="{D5CDD505-2E9C-101B-9397-08002B2CF9AE}" pid="33" name="skb_var_referens">
    <vt:lpwstr/>
  </property>
  <property fmtid="{D5CDD505-2E9C-101B-9397-08002B2CF9AE}" pid="34" name="su_Title">
    <vt:lpwstr>Utbildning Interaxo On Prem </vt:lpwstr>
  </property>
  <property fmtid="{D5CDD505-2E9C-101B-9397-08002B2CF9AE}" pid="35" name="su_Adress">
    <vt:lpwstr>5</vt:lpwstr>
  </property>
  <property fmtid="{D5CDD505-2E9C-101B-9397-08002B2CF9AE}" pid="36" name="skb_sprak">
    <vt:lpwstr>sv</vt:lpwstr>
  </property>
  <property fmtid="{D5CDD505-2E9C-101B-9397-08002B2CF9AE}" pid="37" name="keywords">
    <vt:lpwstr/>
  </property>
  <property fmtid="{D5CDD505-2E9C-101B-9397-08002B2CF9AE}" pid="38" name="object_name">
    <vt:lpwstr/>
  </property>
  <property fmtid="{D5CDD505-2E9C-101B-9397-08002B2CF9AE}" pid="39" name="skb_fil_namn">
    <vt:lpwstr/>
  </property>
  <property fmtid="{D5CDD505-2E9C-101B-9397-08002B2CF9AE}" pid="40" name="skb_enhet">
    <vt:lpwstr/>
  </property>
  <property fmtid="{D5CDD505-2E9C-101B-9397-08002B2CF9AE}" pid="41" name="skb_foretag">
    <vt:lpwstr>SKB</vt:lpwstr>
  </property>
  <property fmtid="{D5CDD505-2E9C-101B-9397-08002B2CF9AE}" pid="42" name="skb_dokument_agare">
    <vt:lpwstr/>
  </property>
  <property fmtid="{D5CDD505-2E9C-101B-9397-08002B2CF9AE}" pid="43" name="skb_write_date">
    <vt:lpwstr>2024-09-24</vt:lpwstr>
  </property>
  <property fmtid="{D5CDD505-2E9C-101B-9397-08002B2CF9AE}" pid="44" name="skb_andrings_beteckning">
    <vt:lpwstr/>
  </property>
  <property fmtid="{D5CDD505-2E9C-101B-9397-08002B2CF9AE}" pid="45" name="skb_modifier">
    <vt:lpwstr>Per H Sandberg</vt:lpwstr>
  </property>
  <property fmtid="{D5CDD505-2E9C-101B-9397-08002B2CF9AE}" pid="46" name="skb_avser">
    <vt:lpwstr/>
  </property>
  <property fmtid="{D5CDD505-2E9C-101B-9397-08002B2CF9AE}" pid="47" name="skb_signed_date">
    <vt:lpwstr/>
  </property>
  <property fmtid="{D5CDD505-2E9C-101B-9397-08002B2CF9AE}" pid="48" name="skb_cancellation_date">
    <vt:lpwstr/>
  </property>
  <property fmtid="{D5CDD505-2E9C-101B-9397-08002B2CF9AE}" pid="49" name="skb_comment">
    <vt:lpwstr/>
  </property>
  <property fmtid="{D5CDD505-2E9C-101B-9397-08002B2CF9AE}" pid="50" name="skb_dp_doc80">
    <vt:lpwstr/>
  </property>
  <property fmtid="{D5CDD505-2E9C-101B-9397-08002B2CF9AE}" pid="51" name="skb_WDCOM">
    <vt:lpwstr>1</vt:lpwstr>
  </property>
  <property fmtid="{D5CDD505-2E9C-101B-9397-08002B2CF9AE}" pid="52" name="skb_dp_mob">
    <vt:lpwstr>Presentation, linjär</vt:lpwstr>
  </property>
  <property fmtid="{D5CDD505-2E9C-101B-9397-08002B2CF9AE}" pid="53" name="skb_dp_dtp">
    <vt:lpwstr>Presentation</vt:lpwstr>
  </property>
  <property fmtid="{D5CDD505-2E9C-101B-9397-08002B2CF9AE}" pid="54" name="skb_dp_accuracy_class">
    <vt:lpwstr>I2 - Mindre kritiskt</vt:lpwstr>
  </property>
  <property fmtid="{D5CDD505-2E9C-101B-9397-08002B2CF9AE}" pid="55" name="skb_dp_traceability_class">
    <vt:lpwstr>T2 - Mindre kritiskt</vt:lpwstr>
  </property>
  <property fmtid="{D5CDD505-2E9C-101B-9397-08002B2CF9AE}" pid="56" name="skb_dp_availability_class">
    <vt:lpwstr>A1 - Ej kritiskt</vt:lpwstr>
  </property>
  <property fmtid="{D5CDD505-2E9C-101B-9397-08002B2CF9AE}" pid="57" name="skb_security_reason">
    <vt:lpwstr/>
  </property>
  <property fmtid="{D5CDD505-2E9C-101B-9397-08002B2CF9AE}" pid="58" name="skb_arendenr">
    <vt:lpwstr/>
  </property>
  <property fmtid="{D5CDD505-2E9C-101B-9397-08002B2CF9AE}" pid="59" name="skb_orgnr">
    <vt:lpwstr/>
  </property>
  <property fmtid="{D5CDD505-2E9C-101B-9397-08002B2CF9AE}" pid="60" name="su_logo">
    <vt:lpwstr>0</vt:lpwstr>
  </property>
  <property fmtid="{D5CDD505-2E9C-101B-9397-08002B2CF9AE}" pid="61" name="su_status">
    <vt:lpwstr>0</vt:lpwstr>
  </property>
  <property fmtid="{D5CDD505-2E9C-101B-9397-08002B2CF9AE}" pid="62" name="su_Docqa_Version">
    <vt:lpwstr>9.00</vt:lpwstr>
  </property>
  <property fmtid="{D5CDD505-2E9C-101B-9397-08002B2CF9AE}" pid="63" name="su_Språk">
    <vt:lpwstr>sv</vt:lpwstr>
  </property>
  <property fmtid="{D5CDD505-2E9C-101B-9397-08002B2CF9AE}" pid="64" name="su_doctype">
    <vt:lpwstr>Presentation</vt:lpwstr>
  </property>
  <property fmtid="{D5CDD505-2E9C-101B-9397-08002B2CF9AE}" pid="65" name="skb_dp_dtp_en">
    <vt:lpwstr>Presentation</vt:lpwstr>
  </property>
  <property fmtid="{D5CDD505-2E9C-101B-9397-08002B2CF9AE}" pid="66" name="su_mobid">
    <vt:lpwstr>3362</vt:lpwstr>
  </property>
  <property fmtid="{D5CDD505-2E9C-101B-9397-08002B2CF9AE}" pid="67" name="skb_dp_time_in_archive">
    <vt:lpwstr>Bevaras</vt:lpwstr>
  </property>
  <property fmtid="{D5CDD505-2E9C-101B-9397-08002B2CF9AE}" pid="68" name="skb_dp_time_to_archive">
    <vt:lpwstr>5 år</vt:lpwstr>
  </property>
  <property fmtid="{D5CDD505-2E9C-101B-9397-08002B2CF9AE}" pid="69" name="su_min_sakerhetsklass">
    <vt:lpwstr>C2 - Företagsintern</vt:lpwstr>
  </property>
</Properties>
</file>